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4335" r:id="rId1"/>
  </p:sldMasterIdLst>
  <p:notesMasterIdLst>
    <p:notesMasterId r:id="rId18"/>
  </p:notesMasterIdLst>
  <p:handoutMasterIdLst>
    <p:handoutMasterId r:id="rId19"/>
  </p:handoutMasterIdLst>
  <p:sldIdLst>
    <p:sldId id="256" r:id="rId2"/>
    <p:sldId id="259" r:id="rId3"/>
    <p:sldId id="264" r:id="rId4"/>
    <p:sldId id="257" r:id="rId5"/>
    <p:sldId id="271" r:id="rId6"/>
    <p:sldId id="258" r:id="rId7"/>
    <p:sldId id="273" r:id="rId8"/>
    <p:sldId id="274" r:id="rId9"/>
    <p:sldId id="275" r:id="rId10"/>
    <p:sldId id="276" r:id="rId11"/>
    <p:sldId id="270" r:id="rId12"/>
    <p:sldId id="272" r:id="rId13"/>
    <p:sldId id="269" r:id="rId14"/>
    <p:sldId id="278" r:id="rId15"/>
    <p:sldId id="279" r:id="rId16"/>
    <p:sldId id="280" r:id="rId17"/>
  </p:sldIdLst>
  <p:sldSz cx="12190413" cy="6858000"/>
  <p:notesSz cx="6888163" cy="10020300"/>
  <p:custDataLst>
    <p:tags r:id="rId20"/>
  </p:custDataLst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619" userDrawn="1">
          <p15:clr>
            <a:srgbClr val="A4A3A4"/>
          </p15:clr>
        </p15:guide>
        <p15:guide id="2" orient="horz" pos="4085" userDrawn="1">
          <p15:clr>
            <a:srgbClr val="A4A3A4"/>
          </p15:clr>
        </p15:guide>
        <p15:guide id="3" pos="7423" userDrawn="1">
          <p15:clr>
            <a:srgbClr val="A4A3A4"/>
          </p15:clr>
        </p15:guide>
        <p15:guide id="4" orient="horz" pos="1094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  <p15:guide id="3" orient="horz" pos="2857">
          <p15:clr>
            <a:srgbClr val="A4A3A4"/>
          </p15:clr>
        </p15:guide>
        <p15:guide id="4" pos="196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C6C6"/>
    <a:srgbClr val="00BCFF"/>
    <a:srgbClr val="74C713"/>
    <a:srgbClr val="00A5E2"/>
    <a:srgbClr val="E61A5D"/>
    <a:srgbClr val="FF3162"/>
    <a:srgbClr val="624963"/>
    <a:srgbClr val="D30F4B"/>
    <a:srgbClr val="0091DF"/>
    <a:srgbClr val="00617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906835CB-D6CF-480A-BDB8-E5C50933DDEE}" v="382" dt="2025-06-10T11:02:21.29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991" autoAdjust="0"/>
    <p:restoredTop sz="86246" autoAdjust="0"/>
  </p:normalViewPr>
  <p:slideViewPr>
    <p:cSldViewPr snapToGrid="0" snapToObjects="1" showGuides="1">
      <p:cViewPr varScale="1">
        <p:scale>
          <a:sx n="128" d="100"/>
          <a:sy n="128" d="100"/>
        </p:scale>
        <p:origin x="1434" y="570"/>
      </p:cViewPr>
      <p:guideLst>
        <p:guide pos="619"/>
        <p:guide orient="horz" pos="4085"/>
        <p:guide pos="7423"/>
        <p:guide orient="horz" pos="1094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5" d="100"/>
          <a:sy n="75" d="100"/>
        </p:scale>
        <p:origin x="-4050" y="-114"/>
      </p:cViewPr>
      <p:guideLst>
        <p:guide orient="horz" pos="2880"/>
        <p:guide pos="2160"/>
        <p:guide orient="horz" pos="2857"/>
        <p:guide pos="196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microsoft.com/office/2015/10/relationships/revisionInfo" Target="revisionInfo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thew Kumar" userId="0b09fd33-d61e-4b67-abe9-610466e419b0" providerId="ADAL" clId="{906835CB-D6CF-480A-BDB8-E5C50933DDEE}"/>
    <pc:docChg chg="undo custSel addSld delSld modSld sldOrd">
      <pc:chgData name="Matthew Kumar" userId="0b09fd33-d61e-4b67-abe9-610466e419b0" providerId="ADAL" clId="{906835CB-D6CF-480A-BDB8-E5C50933DDEE}" dt="2025-06-10T11:08:18.667" v="5244" actId="20577"/>
      <pc:docMkLst>
        <pc:docMk/>
      </pc:docMkLst>
      <pc:sldChg chg="modSp mod">
        <pc:chgData name="Matthew Kumar" userId="0b09fd33-d61e-4b67-abe9-610466e419b0" providerId="ADAL" clId="{906835CB-D6CF-480A-BDB8-E5C50933DDEE}" dt="2025-06-09T16:59:58.007" v="66" actId="255"/>
        <pc:sldMkLst>
          <pc:docMk/>
          <pc:sldMk cId="0" sldId="256"/>
        </pc:sldMkLst>
        <pc:spChg chg="mod">
          <ac:chgData name="Matthew Kumar" userId="0b09fd33-d61e-4b67-abe9-610466e419b0" providerId="ADAL" clId="{906835CB-D6CF-480A-BDB8-E5C50933DDEE}" dt="2025-06-09T16:59:26.622" v="7" actId="20577"/>
          <ac:spMkLst>
            <pc:docMk/>
            <pc:sldMk cId="0" sldId="256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09T16:59:35.715" v="8" actId="255"/>
          <ac:spMkLst>
            <pc:docMk/>
            <pc:sldMk cId="0" sldId="256"/>
            <ac:spMk id="3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09T16:59:58.007" v="66" actId="255"/>
          <ac:spMkLst>
            <pc:docMk/>
            <pc:sldMk cId="0" sldId="256"/>
            <ac:spMk id="4" creationId="{00000000-0000-0000-0000-000000000000}"/>
          </ac:spMkLst>
        </pc:spChg>
      </pc:sldChg>
      <pc:sldChg chg="addSp delSp modSp mod ord">
        <pc:chgData name="Matthew Kumar" userId="0b09fd33-d61e-4b67-abe9-610466e419b0" providerId="ADAL" clId="{906835CB-D6CF-480A-BDB8-E5C50933DDEE}" dt="2025-06-09T23:27:29.055" v="2155" actId="20577"/>
        <pc:sldMkLst>
          <pc:docMk/>
          <pc:sldMk cId="0" sldId="257"/>
        </pc:sldMkLst>
        <pc:spChg chg="mod">
          <ac:chgData name="Matthew Kumar" userId="0b09fd33-d61e-4b67-abe9-610466e419b0" providerId="ADAL" clId="{906835CB-D6CF-480A-BDB8-E5C50933DDEE}" dt="2025-06-09T20:59:18.303" v="2138" actId="20577"/>
          <ac:spMkLst>
            <pc:docMk/>
            <pc:sldMk cId="0" sldId="257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09T23:27:29.055" v="2155" actId="20577"/>
          <ac:spMkLst>
            <pc:docMk/>
            <pc:sldMk cId="0" sldId="257"/>
            <ac:spMk id="3" creationId="{00000000-0000-0000-0000-000000000000}"/>
          </ac:spMkLst>
        </pc:spChg>
        <pc:spChg chg="del">
          <ac:chgData name="Matthew Kumar" userId="0b09fd33-d61e-4b67-abe9-610466e419b0" providerId="ADAL" clId="{906835CB-D6CF-480A-BDB8-E5C50933DDEE}" dt="2025-06-09T17:07:09.641" v="242" actId="478"/>
          <ac:spMkLst>
            <pc:docMk/>
            <pc:sldMk cId="0" sldId="257"/>
            <ac:spMk id="4" creationId="{00000000-0000-0000-0000-000000000000}"/>
          </ac:spMkLst>
        </pc:spChg>
        <pc:spChg chg="add mod">
          <ac:chgData name="Matthew Kumar" userId="0b09fd33-d61e-4b67-abe9-610466e419b0" providerId="ADAL" clId="{906835CB-D6CF-480A-BDB8-E5C50933DDEE}" dt="2025-06-09T20:25:56.960" v="1534" actId="1076"/>
          <ac:spMkLst>
            <pc:docMk/>
            <pc:sldMk cId="0" sldId="257"/>
            <ac:spMk id="14" creationId="{A780FE81-8C8A-BBF3-2BD1-2A60F4BB1E2D}"/>
          </ac:spMkLst>
        </pc:spChg>
        <pc:picChg chg="add mod">
          <ac:chgData name="Matthew Kumar" userId="0b09fd33-d61e-4b67-abe9-610466e419b0" providerId="ADAL" clId="{906835CB-D6CF-480A-BDB8-E5C50933DDEE}" dt="2025-06-09T17:27:53.642" v="286" actId="1076"/>
          <ac:picMkLst>
            <pc:docMk/>
            <pc:sldMk cId="0" sldId="257"/>
            <ac:picMk id="6" creationId="{F3A061E8-4627-5478-4CC7-18D6055DDE93}"/>
          </ac:picMkLst>
        </pc:picChg>
        <pc:picChg chg="add mod">
          <ac:chgData name="Matthew Kumar" userId="0b09fd33-d61e-4b67-abe9-610466e419b0" providerId="ADAL" clId="{906835CB-D6CF-480A-BDB8-E5C50933DDEE}" dt="2025-06-09T17:27:55.612" v="287" actId="1076"/>
          <ac:picMkLst>
            <pc:docMk/>
            <pc:sldMk cId="0" sldId="257"/>
            <ac:picMk id="8" creationId="{8C8BDB25-60DB-4E86-50DE-0A3A5A19C4F7}"/>
          </ac:picMkLst>
        </pc:picChg>
        <pc:picChg chg="add del mod">
          <ac:chgData name="Matthew Kumar" userId="0b09fd33-d61e-4b67-abe9-610466e419b0" providerId="ADAL" clId="{906835CB-D6CF-480A-BDB8-E5C50933DDEE}" dt="2025-06-09T17:10:46.301" v="260" actId="478"/>
          <ac:picMkLst>
            <pc:docMk/>
            <pc:sldMk cId="0" sldId="257"/>
            <ac:picMk id="10" creationId="{533771EF-8B2F-EA01-B0D1-2F4DE24719CC}"/>
          </ac:picMkLst>
        </pc:picChg>
        <pc:picChg chg="add del mod">
          <ac:chgData name="Matthew Kumar" userId="0b09fd33-d61e-4b67-abe9-610466e419b0" providerId="ADAL" clId="{906835CB-D6CF-480A-BDB8-E5C50933DDEE}" dt="2025-06-09T17:11:15.713" v="265" actId="478"/>
          <ac:picMkLst>
            <pc:docMk/>
            <pc:sldMk cId="0" sldId="257"/>
            <ac:picMk id="12" creationId="{FF5B331B-68A9-5FBC-3B20-B74D902D1B24}"/>
          </ac:picMkLst>
        </pc:picChg>
      </pc:sldChg>
      <pc:sldChg chg="addSp modSp mod ord">
        <pc:chgData name="Matthew Kumar" userId="0b09fd33-d61e-4b67-abe9-610466e419b0" providerId="ADAL" clId="{906835CB-D6CF-480A-BDB8-E5C50933DDEE}" dt="2025-06-10T10:59:35.966" v="5163" actId="20577"/>
        <pc:sldMkLst>
          <pc:docMk/>
          <pc:sldMk cId="0" sldId="258"/>
        </pc:sldMkLst>
        <pc:spChg chg="mod">
          <ac:chgData name="Matthew Kumar" userId="0b09fd33-d61e-4b67-abe9-610466e419b0" providerId="ADAL" clId="{906835CB-D6CF-480A-BDB8-E5C50933DDEE}" dt="2025-06-09T23:46:18.963" v="2460" actId="20577"/>
          <ac:spMkLst>
            <pc:docMk/>
            <pc:sldMk cId="0" sldId="258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09T23:34:36.638" v="2262" actId="113"/>
          <ac:spMkLst>
            <pc:docMk/>
            <pc:sldMk cId="0" sldId="258"/>
            <ac:spMk id="3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10:59:35.966" v="5163" actId="20577"/>
          <ac:spMkLst>
            <pc:docMk/>
            <pc:sldMk cId="0" sldId="258"/>
            <ac:spMk id="4" creationId="{00000000-0000-0000-0000-000000000000}"/>
          </ac:spMkLst>
        </pc:spChg>
        <pc:spChg chg="add">
          <ac:chgData name="Matthew Kumar" userId="0b09fd33-d61e-4b67-abe9-610466e419b0" providerId="ADAL" clId="{906835CB-D6CF-480A-BDB8-E5C50933DDEE}" dt="2025-06-09T23:49:57.676" v="2525"/>
          <ac:spMkLst>
            <pc:docMk/>
            <pc:sldMk cId="0" sldId="258"/>
            <ac:spMk id="5" creationId="{CFD076E9-EC06-3BA5-4DAC-4A477749530A}"/>
          </ac:spMkLst>
        </pc:spChg>
      </pc:sldChg>
      <pc:sldChg chg="addSp delSp modSp mod ord">
        <pc:chgData name="Matthew Kumar" userId="0b09fd33-d61e-4b67-abe9-610466e419b0" providerId="ADAL" clId="{906835CB-D6CF-480A-BDB8-E5C50933DDEE}" dt="2025-06-10T00:55:04.731" v="5068" actId="1076"/>
        <pc:sldMkLst>
          <pc:docMk/>
          <pc:sldMk cId="0" sldId="259"/>
        </pc:sldMkLst>
        <pc:spChg chg="mod">
          <ac:chgData name="Matthew Kumar" userId="0b09fd33-d61e-4b67-abe9-610466e419b0" providerId="ADAL" clId="{906835CB-D6CF-480A-BDB8-E5C50933DDEE}" dt="2025-06-09T20:20:38.353" v="1516" actId="113"/>
          <ac:spMkLst>
            <pc:docMk/>
            <pc:sldMk cId="0" sldId="259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09T20:20:36.481" v="1515" actId="113"/>
          <ac:spMkLst>
            <pc:docMk/>
            <pc:sldMk cId="0" sldId="259"/>
            <ac:spMk id="3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00:55:04.731" v="5068" actId="1076"/>
          <ac:spMkLst>
            <pc:docMk/>
            <pc:sldMk cId="0" sldId="259"/>
            <ac:spMk id="4" creationId="{00000000-0000-0000-0000-000000000000}"/>
          </ac:spMkLst>
        </pc:spChg>
        <pc:spChg chg="add">
          <ac:chgData name="Matthew Kumar" userId="0b09fd33-d61e-4b67-abe9-610466e419b0" providerId="ADAL" clId="{906835CB-D6CF-480A-BDB8-E5C50933DDEE}" dt="2025-06-09T17:01:50.220" v="100"/>
          <ac:spMkLst>
            <pc:docMk/>
            <pc:sldMk cId="0" sldId="259"/>
            <ac:spMk id="5" creationId="{DAE1EB96-5E0E-C6A0-ADB9-BC1B796CF2C7}"/>
          </ac:spMkLst>
        </pc:spChg>
        <pc:spChg chg="add mod">
          <ac:chgData name="Matthew Kumar" userId="0b09fd33-d61e-4b67-abe9-610466e419b0" providerId="ADAL" clId="{906835CB-D6CF-480A-BDB8-E5C50933DDEE}" dt="2025-06-09T17:02:03.039" v="105" actId="14100"/>
          <ac:spMkLst>
            <pc:docMk/>
            <pc:sldMk cId="0" sldId="259"/>
            <ac:spMk id="6" creationId="{D54EE04C-C849-401D-4DF7-352470E3A771}"/>
          </ac:spMkLst>
        </pc:spChg>
        <pc:spChg chg="add">
          <ac:chgData name="Matthew Kumar" userId="0b09fd33-d61e-4b67-abe9-610466e419b0" providerId="ADAL" clId="{906835CB-D6CF-480A-BDB8-E5C50933DDEE}" dt="2025-06-09T17:02:06.085" v="106"/>
          <ac:spMkLst>
            <pc:docMk/>
            <pc:sldMk cId="0" sldId="259"/>
            <ac:spMk id="7" creationId="{6B6DB072-9D9F-C108-AA4D-BAD69E9208C1}"/>
          </ac:spMkLst>
        </pc:spChg>
        <pc:spChg chg="add">
          <ac:chgData name="Matthew Kumar" userId="0b09fd33-d61e-4b67-abe9-610466e419b0" providerId="ADAL" clId="{906835CB-D6CF-480A-BDB8-E5C50933DDEE}" dt="2025-06-09T17:04:45.299" v="178"/>
          <ac:spMkLst>
            <pc:docMk/>
            <pc:sldMk cId="0" sldId="259"/>
            <ac:spMk id="8" creationId="{F3B24EDB-2D57-654E-9E82-EE66FF0B688C}"/>
          </ac:spMkLst>
        </pc:spChg>
        <pc:picChg chg="add del">
          <ac:chgData name="Matthew Kumar" userId="0b09fd33-d61e-4b67-abe9-610466e419b0" providerId="ADAL" clId="{906835CB-D6CF-480A-BDB8-E5C50933DDEE}" dt="2025-06-09T20:19:29.809" v="1508" actId="22"/>
          <ac:picMkLst>
            <pc:docMk/>
            <pc:sldMk cId="0" sldId="259"/>
            <ac:picMk id="10" creationId="{08B475B9-0835-C59B-E2B9-65B07C4D9509}"/>
          </ac:picMkLst>
        </pc:picChg>
        <pc:picChg chg="add del">
          <ac:chgData name="Matthew Kumar" userId="0b09fd33-d61e-4b67-abe9-610466e419b0" providerId="ADAL" clId="{906835CB-D6CF-480A-BDB8-E5C50933DDEE}" dt="2025-06-09T20:19:36.733" v="1512" actId="22"/>
          <ac:picMkLst>
            <pc:docMk/>
            <pc:sldMk cId="0" sldId="259"/>
            <ac:picMk id="12" creationId="{7D7852F0-C46A-B924-81ED-D234DBD0A878}"/>
          </ac:picMkLst>
        </pc:picChg>
      </pc:sldChg>
      <pc:sldChg chg="modSp del mod">
        <pc:chgData name="Matthew Kumar" userId="0b09fd33-d61e-4b67-abe9-610466e419b0" providerId="ADAL" clId="{906835CB-D6CF-480A-BDB8-E5C50933DDEE}" dt="2025-06-10T00:50:09.761" v="4922" actId="47"/>
        <pc:sldMkLst>
          <pc:docMk/>
          <pc:sldMk cId="0" sldId="260"/>
        </pc:sldMkLst>
        <pc:spChg chg="mod">
          <ac:chgData name="Matthew Kumar" userId="0b09fd33-d61e-4b67-abe9-610466e419b0" providerId="ADAL" clId="{906835CB-D6CF-480A-BDB8-E5C50933DDEE}" dt="2025-06-09T18:01:57.446" v="1368" actId="20577"/>
          <ac:spMkLst>
            <pc:docMk/>
            <pc:sldMk cId="0" sldId="260"/>
            <ac:spMk id="4" creationId="{00000000-0000-0000-0000-000000000000}"/>
          </ac:spMkLst>
        </pc:spChg>
      </pc:sldChg>
      <pc:sldChg chg="del">
        <pc:chgData name="Matthew Kumar" userId="0b09fd33-d61e-4b67-abe9-610466e419b0" providerId="ADAL" clId="{906835CB-D6CF-480A-BDB8-E5C50933DDEE}" dt="2025-06-10T00:50:11.971" v="4923" actId="47"/>
        <pc:sldMkLst>
          <pc:docMk/>
          <pc:sldMk cId="0" sldId="261"/>
        </pc:sldMkLst>
      </pc:sldChg>
      <pc:sldChg chg="del">
        <pc:chgData name="Matthew Kumar" userId="0b09fd33-d61e-4b67-abe9-610466e419b0" providerId="ADAL" clId="{906835CB-D6CF-480A-BDB8-E5C50933DDEE}" dt="2025-06-10T00:50:13.591" v="4924" actId="47"/>
        <pc:sldMkLst>
          <pc:docMk/>
          <pc:sldMk cId="0" sldId="262"/>
        </pc:sldMkLst>
      </pc:sldChg>
      <pc:sldChg chg="del">
        <pc:chgData name="Matthew Kumar" userId="0b09fd33-d61e-4b67-abe9-610466e419b0" providerId="ADAL" clId="{906835CB-D6CF-480A-BDB8-E5C50933DDEE}" dt="2025-06-10T00:50:19.855" v="4927" actId="47"/>
        <pc:sldMkLst>
          <pc:docMk/>
          <pc:sldMk cId="0" sldId="263"/>
        </pc:sldMkLst>
      </pc:sldChg>
      <pc:sldChg chg="addSp delSp modSp mod ord">
        <pc:chgData name="Matthew Kumar" userId="0b09fd33-d61e-4b67-abe9-610466e419b0" providerId="ADAL" clId="{906835CB-D6CF-480A-BDB8-E5C50933DDEE}" dt="2025-06-10T11:08:18.667" v="5244" actId="20577"/>
        <pc:sldMkLst>
          <pc:docMk/>
          <pc:sldMk cId="0" sldId="264"/>
        </pc:sldMkLst>
        <pc:spChg chg="del">
          <ac:chgData name="Matthew Kumar" userId="0b09fd33-d61e-4b67-abe9-610466e419b0" providerId="ADAL" clId="{906835CB-D6CF-480A-BDB8-E5C50933DDEE}" dt="2025-06-09T17:31:34.310" v="296" actId="478"/>
          <ac:spMkLst>
            <pc:docMk/>
            <pc:sldMk cId="0" sldId="264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09T23:26:44.402" v="2151" actId="20577"/>
          <ac:spMkLst>
            <pc:docMk/>
            <pc:sldMk cId="0" sldId="264"/>
            <ac:spMk id="3" creationId="{00000000-0000-0000-0000-000000000000}"/>
          </ac:spMkLst>
        </pc:spChg>
        <pc:spChg chg="del mod">
          <ac:chgData name="Matthew Kumar" userId="0b09fd33-d61e-4b67-abe9-610466e419b0" providerId="ADAL" clId="{906835CB-D6CF-480A-BDB8-E5C50933DDEE}" dt="2025-06-09T17:50:10.038" v="857" actId="478"/>
          <ac:spMkLst>
            <pc:docMk/>
            <pc:sldMk cId="0" sldId="264"/>
            <ac:spMk id="4" creationId="{00000000-0000-0000-0000-000000000000}"/>
          </ac:spMkLst>
        </pc:spChg>
        <pc:spChg chg="add mod">
          <ac:chgData name="Matthew Kumar" userId="0b09fd33-d61e-4b67-abe9-610466e419b0" providerId="ADAL" clId="{906835CB-D6CF-480A-BDB8-E5C50933DDEE}" dt="2025-06-10T11:08:18.667" v="5244" actId="20577"/>
          <ac:spMkLst>
            <pc:docMk/>
            <pc:sldMk cId="0" sldId="264"/>
            <ac:spMk id="6" creationId="{3913AA58-0C51-9C73-D061-86DCDAD20571}"/>
          </ac:spMkLst>
        </pc:spChg>
        <pc:spChg chg="add mod">
          <ac:chgData name="Matthew Kumar" userId="0b09fd33-d61e-4b67-abe9-610466e419b0" providerId="ADAL" clId="{906835CB-D6CF-480A-BDB8-E5C50933DDEE}" dt="2025-06-09T23:27:35.121" v="2156" actId="113"/>
          <ac:spMkLst>
            <pc:docMk/>
            <pc:sldMk cId="0" sldId="264"/>
            <ac:spMk id="7" creationId="{08FE058A-263B-489F-B242-B71FEB6E5B9E}"/>
          </ac:spMkLst>
        </pc:spChg>
        <pc:spChg chg="add">
          <ac:chgData name="Matthew Kumar" userId="0b09fd33-d61e-4b67-abe9-610466e419b0" providerId="ADAL" clId="{906835CB-D6CF-480A-BDB8-E5C50933DDEE}" dt="2025-06-09T23:31:31.634" v="2166"/>
          <ac:spMkLst>
            <pc:docMk/>
            <pc:sldMk cId="0" sldId="264"/>
            <ac:spMk id="8" creationId="{8FE8756E-A7FB-99D3-A043-340C4B0A34CC}"/>
          </ac:spMkLst>
        </pc:spChg>
      </pc:sldChg>
      <pc:sldChg chg="del">
        <pc:chgData name="Matthew Kumar" userId="0b09fd33-d61e-4b67-abe9-610466e419b0" providerId="ADAL" clId="{906835CB-D6CF-480A-BDB8-E5C50933DDEE}" dt="2025-06-10T00:50:28.710" v="4929" actId="47"/>
        <pc:sldMkLst>
          <pc:docMk/>
          <pc:sldMk cId="0" sldId="265"/>
        </pc:sldMkLst>
      </pc:sldChg>
      <pc:sldChg chg="modSp del mod ord">
        <pc:chgData name="Matthew Kumar" userId="0b09fd33-d61e-4b67-abe9-610466e419b0" providerId="ADAL" clId="{906835CB-D6CF-480A-BDB8-E5C50933DDEE}" dt="2025-06-10T00:44:37.775" v="4737" actId="47"/>
        <pc:sldMkLst>
          <pc:docMk/>
          <pc:sldMk cId="0" sldId="266"/>
        </pc:sldMkLst>
        <pc:spChg chg="mod">
          <ac:chgData name="Matthew Kumar" userId="0b09fd33-d61e-4b67-abe9-610466e419b0" providerId="ADAL" clId="{906835CB-D6CF-480A-BDB8-E5C50933DDEE}" dt="2025-06-10T00:25:40.366" v="3672" actId="20577"/>
          <ac:spMkLst>
            <pc:docMk/>
            <pc:sldMk cId="0" sldId="266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00:19:45.544" v="3624" actId="20577"/>
          <ac:spMkLst>
            <pc:docMk/>
            <pc:sldMk cId="0" sldId="266"/>
            <ac:spMk id="3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00:34:52.919" v="4534" actId="20577"/>
          <ac:spMkLst>
            <pc:docMk/>
            <pc:sldMk cId="0" sldId="266"/>
            <ac:spMk id="4" creationId="{00000000-0000-0000-0000-000000000000}"/>
          </ac:spMkLst>
        </pc:spChg>
      </pc:sldChg>
      <pc:sldChg chg="modSp del mod">
        <pc:chgData name="Matthew Kumar" userId="0b09fd33-d61e-4b67-abe9-610466e419b0" providerId="ADAL" clId="{906835CB-D6CF-480A-BDB8-E5C50933DDEE}" dt="2025-06-10T00:50:33.586" v="4930" actId="47"/>
        <pc:sldMkLst>
          <pc:docMk/>
          <pc:sldMk cId="0" sldId="267"/>
        </pc:sldMkLst>
        <pc:spChg chg="mod">
          <ac:chgData name="Matthew Kumar" userId="0b09fd33-d61e-4b67-abe9-610466e419b0" providerId="ADAL" clId="{906835CB-D6CF-480A-BDB8-E5C50933DDEE}" dt="2025-06-10T00:39:44.387" v="4712" actId="113"/>
          <ac:spMkLst>
            <pc:docMk/>
            <pc:sldMk cId="0" sldId="267"/>
            <ac:spMk id="4" creationId="{00000000-0000-0000-0000-000000000000}"/>
          </ac:spMkLst>
        </pc:spChg>
      </pc:sldChg>
      <pc:sldChg chg="del">
        <pc:chgData name="Matthew Kumar" userId="0b09fd33-d61e-4b67-abe9-610466e419b0" providerId="ADAL" clId="{906835CB-D6CF-480A-BDB8-E5C50933DDEE}" dt="2025-06-10T00:50:34.600" v="4931" actId="47"/>
        <pc:sldMkLst>
          <pc:docMk/>
          <pc:sldMk cId="0" sldId="268"/>
        </pc:sldMkLst>
      </pc:sldChg>
      <pc:sldChg chg="addSp delSp modSp mod">
        <pc:chgData name="Matthew Kumar" userId="0b09fd33-d61e-4b67-abe9-610466e419b0" providerId="ADAL" clId="{906835CB-D6CF-480A-BDB8-E5C50933DDEE}" dt="2025-06-10T11:01:51.920" v="5197" actId="1076"/>
        <pc:sldMkLst>
          <pc:docMk/>
          <pc:sldMk cId="0" sldId="269"/>
        </pc:sldMkLst>
        <pc:spChg chg="del">
          <ac:chgData name="Matthew Kumar" userId="0b09fd33-d61e-4b67-abe9-610466e419b0" providerId="ADAL" clId="{906835CB-D6CF-480A-BDB8-E5C50933DDEE}" dt="2025-06-10T00:50:40.538" v="4932" actId="478"/>
          <ac:spMkLst>
            <pc:docMk/>
            <pc:sldMk cId="0" sldId="269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00:51:20.101" v="4952"/>
          <ac:spMkLst>
            <pc:docMk/>
            <pc:sldMk cId="0" sldId="269"/>
            <ac:spMk id="3" creationId="{00000000-0000-0000-0000-000000000000}"/>
          </ac:spMkLst>
        </pc:spChg>
        <pc:spChg chg="del">
          <ac:chgData name="Matthew Kumar" userId="0b09fd33-d61e-4b67-abe9-610466e419b0" providerId="ADAL" clId="{906835CB-D6CF-480A-BDB8-E5C50933DDEE}" dt="2025-06-10T00:50:43.026" v="4933" actId="478"/>
          <ac:spMkLst>
            <pc:docMk/>
            <pc:sldMk cId="0" sldId="269"/>
            <ac:spMk id="4" creationId="{00000000-0000-0000-0000-000000000000}"/>
          </ac:spMkLst>
        </pc:spChg>
        <pc:spChg chg="add">
          <ac:chgData name="Matthew Kumar" userId="0b09fd33-d61e-4b67-abe9-610466e419b0" providerId="ADAL" clId="{906835CB-D6CF-480A-BDB8-E5C50933DDEE}" dt="2025-06-10T00:50:47.400" v="4934"/>
          <ac:spMkLst>
            <pc:docMk/>
            <pc:sldMk cId="0" sldId="269"/>
            <ac:spMk id="5" creationId="{5C1AE086-189F-2D18-0197-9CEAFF68C396}"/>
          </ac:spMkLst>
        </pc:spChg>
        <pc:spChg chg="add mod">
          <ac:chgData name="Matthew Kumar" userId="0b09fd33-d61e-4b67-abe9-610466e419b0" providerId="ADAL" clId="{906835CB-D6CF-480A-BDB8-E5C50933DDEE}" dt="2025-06-10T11:01:51.920" v="5197" actId="1076"/>
          <ac:spMkLst>
            <pc:docMk/>
            <pc:sldMk cId="0" sldId="269"/>
            <ac:spMk id="6" creationId="{4B4B33DE-90FE-2ACD-0215-859921222EF7}"/>
          </ac:spMkLst>
        </pc:spChg>
      </pc:sldChg>
      <pc:sldChg chg="addSp delSp modSp mod ord">
        <pc:chgData name="Matthew Kumar" userId="0b09fd33-d61e-4b67-abe9-610466e419b0" providerId="ADAL" clId="{906835CB-D6CF-480A-BDB8-E5C50933DDEE}" dt="2025-06-10T11:07:48.481" v="5217" actId="113"/>
        <pc:sldMkLst>
          <pc:docMk/>
          <pc:sldMk cId="0" sldId="270"/>
        </pc:sldMkLst>
        <pc:spChg chg="del">
          <ac:chgData name="Matthew Kumar" userId="0b09fd33-d61e-4b67-abe9-610466e419b0" providerId="ADAL" clId="{906835CB-D6CF-480A-BDB8-E5C50933DDEE}" dt="2025-06-10T00:38:29.564" v="4609" actId="478"/>
          <ac:spMkLst>
            <pc:docMk/>
            <pc:sldMk cId="0" sldId="270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00:49:22.379" v="4911"/>
          <ac:spMkLst>
            <pc:docMk/>
            <pc:sldMk cId="0" sldId="270"/>
            <ac:spMk id="3" creationId="{00000000-0000-0000-0000-000000000000}"/>
          </ac:spMkLst>
        </pc:spChg>
        <pc:spChg chg="del mod">
          <ac:chgData name="Matthew Kumar" userId="0b09fd33-d61e-4b67-abe9-610466e419b0" providerId="ADAL" clId="{906835CB-D6CF-480A-BDB8-E5C50933DDEE}" dt="2025-06-10T00:38:26.859" v="4607" actId="478"/>
          <ac:spMkLst>
            <pc:docMk/>
            <pc:sldMk cId="0" sldId="270"/>
            <ac:spMk id="4" creationId="{00000000-0000-0000-0000-000000000000}"/>
          </ac:spMkLst>
        </pc:spChg>
        <pc:spChg chg="add del mod">
          <ac:chgData name="Matthew Kumar" userId="0b09fd33-d61e-4b67-abe9-610466e419b0" providerId="ADAL" clId="{906835CB-D6CF-480A-BDB8-E5C50933DDEE}" dt="2025-06-10T00:38:28.241" v="4608" actId="478"/>
          <ac:spMkLst>
            <pc:docMk/>
            <pc:sldMk cId="0" sldId="270"/>
            <ac:spMk id="6" creationId="{3EAD5830-30F9-49EE-FE41-A6CD6E917402}"/>
          </ac:spMkLst>
        </pc:spChg>
        <pc:spChg chg="add mod">
          <ac:chgData name="Matthew Kumar" userId="0b09fd33-d61e-4b67-abe9-610466e419b0" providerId="ADAL" clId="{906835CB-D6CF-480A-BDB8-E5C50933DDEE}" dt="2025-06-10T11:07:48.481" v="5217" actId="113"/>
          <ac:spMkLst>
            <pc:docMk/>
            <pc:sldMk cId="0" sldId="270"/>
            <ac:spMk id="8" creationId="{A08D6339-00D5-4661-7A97-5BFCE4A74400}"/>
          </ac:spMkLst>
        </pc:spChg>
        <pc:spChg chg="add mod">
          <ac:chgData name="Matthew Kumar" userId="0b09fd33-d61e-4b67-abe9-610466e419b0" providerId="ADAL" clId="{906835CB-D6CF-480A-BDB8-E5C50933DDEE}" dt="2025-06-10T00:53:33.832" v="5067" actId="1076"/>
          <ac:spMkLst>
            <pc:docMk/>
            <pc:sldMk cId="0" sldId="270"/>
            <ac:spMk id="9" creationId="{75FCDFA4-80C5-6646-7D48-2850A5376639}"/>
          </ac:spMkLst>
        </pc:spChg>
        <pc:spChg chg="add">
          <ac:chgData name="Matthew Kumar" userId="0b09fd33-d61e-4b67-abe9-610466e419b0" providerId="ADAL" clId="{906835CB-D6CF-480A-BDB8-E5C50933DDEE}" dt="2025-06-10T00:49:15.405" v="4909"/>
          <ac:spMkLst>
            <pc:docMk/>
            <pc:sldMk cId="0" sldId="270"/>
            <ac:spMk id="10" creationId="{0193CB07-137B-6CCA-580D-EDC4A9694C01}"/>
          </ac:spMkLst>
        </pc:spChg>
      </pc:sldChg>
      <pc:sldChg chg="addSp delSp modSp add mod ord">
        <pc:chgData name="Matthew Kumar" userId="0b09fd33-d61e-4b67-abe9-610466e419b0" providerId="ADAL" clId="{906835CB-D6CF-480A-BDB8-E5C50933DDEE}" dt="2025-06-09T23:53:36.254" v="2729" actId="20577"/>
        <pc:sldMkLst>
          <pc:docMk/>
          <pc:sldMk cId="2964773337" sldId="271"/>
        </pc:sldMkLst>
        <pc:spChg chg="mod">
          <ac:chgData name="Matthew Kumar" userId="0b09fd33-d61e-4b67-abe9-610466e419b0" providerId="ADAL" clId="{906835CB-D6CF-480A-BDB8-E5C50933DDEE}" dt="2025-06-09T23:53:36.254" v="2729" actId="20577"/>
          <ac:spMkLst>
            <pc:docMk/>
            <pc:sldMk cId="2964773337" sldId="271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09T23:28:45.561" v="2161" actId="20577"/>
          <ac:spMkLst>
            <pc:docMk/>
            <pc:sldMk cId="2964773337" sldId="271"/>
            <ac:spMk id="3" creationId="{00000000-0000-0000-0000-000000000000}"/>
          </ac:spMkLst>
        </pc:spChg>
        <pc:picChg chg="add mod">
          <ac:chgData name="Matthew Kumar" userId="0b09fd33-d61e-4b67-abe9-610466e419b0" providerId="ADAL" clId="{906835CB-D6CF-480A-BDB8-E5C50933DDEE}" dt="2025-06-09T23:46:51.851" v="2461" actId="1076"/>
          <ac:picMkLst>
            <pc:docMk/>
            <pc:sldMk cId="2964773337" sldId="271"/>
            <ac:picMk id="5" creationId="{F3329EE8-3BF4-D216-CD5C-2F35713F0FFB}"/>
          </ac:picMkLst>
        </pc:picChg>
        <pc:picChg chg="del">
          <ac:chgData name="Matthew Kumar" userId="0b09fd33-d61e-4b67-abe9-610466e419b0" providerId="ADAL" clId="{906835CB-D6CF-480A-BDB8-E5C50933DDEE}" dt="2025-06-09T17:27:20.225" v="276" actId="478"/>
          <ac:picMkLst>
            <pc:docMk/>
            <pc:sldMk cId="2964773337" sldId="271"/>
            <ac:picMk id="6" creationId="{F3A061E8-4627-5478-4CC7-18D6055DDE93}"/>
          </ac:picMkLst>
        </pc:picChg>
        <pc:picChg chg="del">
          <ac:chgData name="Matthew Kumar" userId="0b09fd33-d61e-4b67-abe9-610466e419b0" providerId="ADAL" clId="{906835CB-D6CF-480A-BDB8-E5C50933DDEE}" dt="2025-06-09T17:27:20.737" v="277" actId="478"/>
          <ac:picMkLst>
            <pc:docMk/>
            <pc:sldMk cId="2964773337" sldId="271"/>
            <ac:picMk id="8" creationId="{8C8BDB25-60DB-4E86-50DE-0A3A5A19C4F7}"/>
          </ac:picMkLst>
        </pc:picChg>
      </pc:sldChg>
      <pc:sldChg chg="addSp delSp modSp add del mod ord">
        <pc:chgData name="Matthew Kumar" userId="0b09fd33-d61e-4b67-abe9-610466e419b0" providerId="ADAL" clId="{906835CB-D6CF-480A-BDB8-E5C50933DDEE}" dt="2025-06-10T00:52:36.676" v="5048" actId="1076"/>
        <pc:sldMkLst>
          <pc:docMk/>
          <pc:sldMk cId="2585710366" sldId="272"/>
        </pc:sldMkLst>
        <pc:spChg chg="add del mod">
          <ac:chgData name="Matthew Kumar" userId="0b09fd33-d61e-4b67-abe9-610466e419b0" providerId="ADAL" clId="{906835CB-D6CF-480A-BDB8-E5C50933DDEE}" dt="2025-06-09T17:38:57.702" v="396" actId="478"/>
          <ac:spMkLst>
            <pc:docMk/>
            <pc:sldMk cId="2585710366" sldId="272"/>
            <ac:spMk id="2" creationId="{69054889-E78E-B343-6DED-D2CC3EE3B350}"/>
          </ac:spMkLst>
        </pc:spChg>
        <pc:spChg chg="mod">
          <ac:chgData name="Matthew Kumar" userId="0b09fd33-d61e-4b67-abe9-610466e419b0" providerId="ADAL" clId="{906835CB-D6CF-480A-BDB8-E5C50933DDEE}" dt="2025-06-10T00:52:20.711" v="5045" actId="20577"/>
          <ac:spMkLst>
            <pc:docMk/>
            <pc:sldMk cId="2585710366" sldId="272"/>
            <ac:spMk id="3" creationId="{00000000-0000-0000-0000-000000000000}"/>
          </ac:spMkLst>
        </pc:spChg>
        <pc:spChg chg="del mod">
          <ac:chgData name="Matthew Kumar" userId="0b09fd33-d61e-4b67-abe9-610466e419b0" providerId="ADAL" clId="{906835CB-D6CF-480A-BDB8-E5C50933DDEE}" dt="2025-06-10T00:52:28.005" v="5046" actId="478"/>
          <ac:spMkLst>
            <pc:docMk/>
            <pc:sldMk cId="2585710366" sldId="272"/>
            <ac:spMk id="4" creationId="{00000000-0000-0000-0000-000000000000}"/>
          </ac:spMkLst>
        </pc:spChg>
        <pc:spChg chg="add del mod">
          <ac:chgData name="Matthew Kumar" userId="0b09fd33-d61e-4b67-abe9-610466e419b0" providerId="ADAL" clId="{906835CB-D6CF-480A-BDB8-E5C50933DDEE}" dt="2025-06-10T00:52:31.289" v="5047" actId="478"/>
          <ac:spMkLst>
            <pc:docMk/>
            <pc:sldMk cId="2585710366" sldId="272"/>
            <ac:spMk id="7" creationId="{C401F4B8-7052-8C35-BCB4-BA333EF69F4B}"/>
          </ac:spMkLst>
        </pc:spChg>
        <pc:picChg chg="add del mod">
          <ac:chgData name="Matthew Kumar" userId="0b09fd33-d61e-4b67-abe9-610466e419b0" providerId="ADAL" clId="{906835CB-D6CF-480A-BDB8-E5C50933DDEE}" dt="2025-06-09T17:38:57.702" v="396" actId="478"/>
          <ac:picMkLst>
            <pc:docMk/>
            <pc:sldMk cId="2585710366" sldId="272"/>
            <ac:picMk id="5" creationId="{86DF6976-F67E-3152-1F4B-66BE6613712F}"/>
          </ac:picMkLst>
        </pc:picChg>
        <pc:picChg chg="add del mod">
          <ac:chgData name="Matthew Kumar" userId="0b09fd33-d61e-4b67-abe9-610466e419b0" providerId="ADAL" clId="{906835CB-D6CF-480A-BDB8-E5C50933DDEE}" dt="2025-06-09T17:39:48.254" v="400" actId="478"/>
          <ac:picMkLst>
            <pc:docMk/>
            <pc:sldMk cId="2585710366" sldId="272"/>
            <ac:picMk id="2050" creationId="{36BC2113-CC92-E81E-3103-672BA45408A8}"/>
          </ac:picMkLst>
        </pc:picChg>
        <pc:picChg chg="add mod">
          <ac:chgData name="Matthew Kumar" userId="0b09fd33-d61e-4b67-abe9-610466e419b0" providerId="ADAL" clId="{906835CB-D6CF-480A-BDB8-E5C50933DDEE}" dt="2025-06-10T00:52:36.676" v="5048" actId="1076"/>
          <ac:picMkLst>
            <pc:docMk/>
            <pc:sldMk cId="2585710366" sldId="272"/>
            <ac:picMk id="2052" creationId="{3BFDE6CE-9BB7-FC28-D829-7C6E1BD809A9}"/>
          </ac:picMkLst>
        </pc:picChg>
        <pc:picChg chg="add del mod">
          <ac:chgData name="Matthew Kumar" userId="0b09fd33-d61e-4b67-abe9-610466e419b0" providerId="ADAL" clId="{906835CB-D6CF-480A-BDB8-E5C50933DDEE}" dt="2025-06-09T17:42:46.670" v="548" actId="478"/>
          <ac:picMkLst>
            <pc:docMk/>
            <pc:sldMk cId="2585710366" sldId="272"/>
            <ac:picMk id="2054" creationId="{69E34D66-3390-D473-F6DC-500B2A4B326F}"/>
          </ac:picMkLst>
        </pc:picChg>
        <pc:picChg chg="add mod">
          <ac:chgData name="Matthew Kumar" userId="0b09fd33-d61e-4b67-abe9-610466e419b0" providerId="ADAL" clId="{906835CB-D6CF-480A-BDB8-E5C50933DDEE}" dt="2025-06-10T00:52:36.676" v="5048" actId="1076"/>
          <ac:picMkLst>
            <pc:docMk/>
            <pc:sldMk cId="2585710366" sldId="272"/>
            <ac:picMk id="2056" creationId="{043CE8A7-6113-FF28-AAD2-AB019C1F3E99}"/>
          </ac:picMkLst>
        </pc:picChg>
      </pc:sldChg>
      <pc:sldChg chg="addSp delSp modSp add mod modNotesTx">
        <pc:chgData name="Matthew Kumar" userId="0b09fd33-d61e-4b67-abe9-610466e419b0" providerId="ADAL" clId="{906835CB-D6CF-480A-BDB8-E5C50933DDEE}" dt="2025-06-10T11:06:18.062" v="5208" actId="1076"/>
        <pc:sldMkLst>
          <pc:docMk/>
          <pc:sldMk cId="529826031" sldId="273"/>
        </pc:sldMkLst>
        <pc:spChg chg="del mod">
          <ac:chgData name="Matthew Kumar" userId="0b09fd33-d61e-4b67-abe9-610466e419b0" providerId="ADAL" clId="{906835CB-D6CF-480A-BDB8-E5C50933DDEE}" dt="2025-06-10T00:02:17.763" v="3059" actId="478"/>
          <ac:spMkLst>
            <pc:docMk/>
            <pc:sldMk cId="529826031" sldId="273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00:48:28.227" v="4892" actId="6549"/>
          <ac:spMkLst>
            <pc:docMk/>
            <pc:sldMk cId="529826031" sldId="273"/>
            <ac:spMk id="3" creationId="{00000000-0000-0000-0000-000000000000}"/>
          </ac:spMkLst>
        </pc:spChg>
        <pc:spChg chg="del">
          <ac:chgData name="Matthew Kumar" userId="0b09fd33-d61e-4b67-abe9-610466e419b0" providerId="ADAL" clId="{906835CB-D6CF-480A-BDB8-E5C50933DDEE}" dt="2025-06-10T00:01:37.375" v="3028" actId="478"/>
          <ac:spMkLst>
            <pc:docMk/>
            <pc:sldMk cId="529826031" sldId="273"/>
            <ac:spMk id="4" creationId="{00000000-0000-0000-0000-000000000000}"/>
          </ac:spMkLst>
        </pc:spChg>
        <pc:spChg chg="add del mod">
          <ac:chgData name="Matthew Kumar" userId="0b09fd33-d61e-4b67-abe9-610466e419b0" providerId="ADAL" clId="{906835CB-D6CF-480A-BDB8-E5C50933DDEE}" dt="2025-06-10T00:01:59.496" v="3030" actId="478"/>
          <ac:spMkLst>
            <pc:docMk/>
            <pc:sldMk cId="529826031" sldId="273"/>
            <ac:spMk id="6" creationId="{8407F688-1B0A-97FA-B5A9-2A8B8E7052CB}"/>
          </ac:spMkLst>
        </pc:spChg>
        <pc:spChg chg="add del mod">
          <ac:chgData name="Matthew Kumar" userId="0b09fd33-d61e-4b67-abe9-610466e419b0" providerId="ADAL" clId="{906835CB-D6CF-480A-BDB8-E5C50933DDEE}" dt="2025-06-10T00:02:20.060" v="3060" actId="478"/>
          <ac:spMkLst>
            <pc:docMk/>
            <pc:sldMk cId="529826031" sldId="273"/>
            <ac:spMk id="8" creationId="{BB057647-0BB9-E886-7FB5-4B797DC419E7}"/>
          </ac:spMkLst>
        </pc:spChg>
        <pc:spChg chg="add mod">
          <ac:chgData name="Matthew Kumar" userId="0b09fd33-d61e-4b67-abe9-610466e419b0" providerId="ADAL" clId="{906835CB-D6CF-480A-BDB8-E5C50933DDEE}" dt="2025-06-10T03:09:55.557" v="5126" actId="1076"/>
          <ac:spMkLst>
            <pc:docMk/>
            <pc:sldMk cId="529826031" sldId="273"/>
            <ac:spMk id="11" creationId="{B9B093BE-71D9-A06F-50C1-6C53D73FF986}"/>
          </ac:spMkLst>
        </pc:spChg>
        <pc:spChg chg="add mod">
          <ac:chgData name="Matthew Kumar" userId="0b09fd33-d61e-4b67-abe9-610466e419b0" providerId="ADAL" clId="{906835CB-D6CF-480A-BDB8-E5C50933DDEE}" dt="2025-06-10T03:09:31.901" v="5123" actId="1076"/>
          <ac:spMkLst>
            <pc:docMk/>
            <pc:sldMk cId="529826031" sldId="273"/>
            <ac:spMk id="12" creationId="{CAA2D644-732B-5AEC-6F97-23069882F797}"/>
          </ac:spMkLst>
        </pc:spChg>
        <pc:spChg chg="add mod">
          <ac:chgData name="Matthew Kumar" userId="0b09fd33-d61e-4b67-abe9-610466e419b0" providerId="ADAL" clId="{906835CB-D6CF-480A-BDB8-E5C50933DDEE}" dt="2025-06-10T03:10:00.222" v="5127" actId="1076"/>
          <ac:spMkLst>
            <pc:docMk/>
            <pc:sldMk cId="529826031" sldId="273"/>
            <ac:spMk id="13" creationId="{42300D03-2CF3-42CC-F0E4-EE4A81B4AB4D}"/>
          </ac:spMkLst>
        </pc:spChg>
        <pc:spChg chg="add del mod">
          <ac:chgData name="Matthew Kumar" userId="0b09fd33-d61e-4b67-abe9-610466e419b0" providerId="ADAL" clId="{906835CB-D6CF-480A-BDB8-E5C50933DDEE}" dt="2025-06-10T00:05:19.156" v="3095" actId="478"/>
          <ac:spMkLst>
            <pc:docMk/>
            <pc:sldMk cId="529826031" sldId="273"/>
            <ac:spMk id="14" creationId="{6975C235-8704-3A4E-0345-20371310F410}"/>
          </ac:spMkLst>
        </pc:spChg>
        <pc:spChg chg="add mod">
          <ac:chgData name="Matthew Kumar" userId="0b09fd33-d61e-4b67-abe9-610466e419b0" providerId="ADAL" clId="{906835CB-D6CF-480A-BDB8-E5C50933DDEE}" dt="2025-06-10T00:05:12.664" v="3092"/>
          <ac:spMkLst>
            <pc:docMk/>
            <pc:sldMk cId="529826031" sldId="273"/>
            <ac:spMk id="15" creationId="{53C77AE3-BF62-C821-EEA7-5A3094A7C973}"/>
          </ac:spMkLst>
        </pc:spChg>
        <pc:spChg chg="add mod">
          <ac:chgData name="Matthew Kumar" userId="0b09fd33-d61e-4b67-abe9-610466e419b0" providerId="ADAL" clId="{906835CB-D6CF-480A-BDB8-E5C50933DDEE}" dt="2025-06-10T11:06:18.062" v="5208" actId="1076"/>
          <ac:spMkLst>
            <pc:docMk/>
            <pc:sldMk cId="529826031" sldId="273"/>
            <ac:spMk id="16" creationId="{39B4625E-6596-17F2-ACBA-FE884D9B5E0E}"/>
          </ac:spMkLst>
        </pc:spChg>
        <pc:picChg chg="add del mod">
          <ac:chgData name="Matthew Kumar" userId="0b09fd33-d61e-4b67-abe9-610466e419b0" providerId="ADAL" clId="{906835CB-D6CF-480A-BDB8-E5C50933DDEE}" dt="2025-06-10T00:07:32.742" v="3197" actId="478"/>
          <ac:picMkLst>
            <pc:docMk/>
            <pc:sldMk cId="529826031" sldId="273"/>
            <ac:picMk id="10" creationId="{2431A5DC-9C29-9E07-AB04-73467792CAFC}"/>
          </ac:picMkLst>
        </pc:picChg>
        <pc:picChg chg="add del mod ord">
          <ac:chgData name="Matthew Kumar" userId="0b09fd33-d61e-4b67-abe9-610466e419b0" providerId="ADAL" clId="{906835CB-D6CF-480A-BDB8-E5C50933DDEE}" dt="2025-06-10T00:21:22.901" v="3631" actId="478"/>
          <ac:picMkLst>
            <pc:docMk/>
            <pc:sldMk cId="529826031" sldId="273"/>
            <ac:picMk id="18" creationId="{26DD0E31-113E-0D9A-541C-20C1B4C6A27E}"/>
          </ac:picMkLst>
        </pc:picChg>
        <pc:picChg chg="add mod ord">
          <ac:chgData name="Matthew Kumar" userId="0b09fd33-d61e-4b67-abe9-610466e419b0" providerId="ADAL" clId="{906835CB-D6CF-480A-BDB8-E5C50933DDEE}" dt="2025-06-10T00:21:53.790" v="3641" actId="14861"/>
          <ac:picMkLst>
            <pc:docMk/>
            <pc:sldMk cId="529826031" sldId="273"/>
            <ac:picMk id="20" creationId="{AE0F3CF2-E06B-0087-233B-A95BC0873D94}"/>
          </ac:picMkLst>
        </pc:picChg>
      </pc:sldChg>
      <pc:sldChg chg="addSp delSp modSp add mod ord">
        <pc:chgData name="Matthew Kumar" userId="0b09fd33-d61e-4b67-abe9-610466e419b0" providerId="ADAL" clId="{906835CB-D6CF-480A-BDB8-E5C50933DDEE}" dt="2025-06-10T11:00:20.946" v="5165" actId="255"/>
        <pc:sldMkLst>
          <pc:docMk/>
          <pc:sldMk cId="1752190332" sldId="274"/>
        </pc:sldMkLst>
        <pc:spChg chg="mod">
          <ac:chgData name="Matthew Kumar" userId="0b09fd33-d61e-4b67-abe9-610466e419b0" providerId="ADAL" clId="{906835CB-D6CF-480A-BDB8-E5C50933DDEE}" dt="2025-06-10T00:48:23.582" v="4891" actId="6549"/>
          <ac:spMkLst>
            <pc:docMk/>
            <pc:sldMk cId="1752190332" sldId="274"/>
            <ac:spMk id="3" creationId="{00000000-0000-0000-0000-000000000000}"/>
          </ac:spMkLst>
        </pc:spChg>
        <pc:spChg chg="add mod">
          <ac:chgData name="Matthew Kumar" userId="0b09fd33-d61e-4b67-abe9-610466e419b0" providerId="ADAL" clId="{906835CB-D6CF-480A-BDB8-E5C50933DDEE}" dt="2025-06-10T00:23:52.475" v="3652" actId="1076"/>
          <ac:spMkLst>
            <pc:docMk/>
            <pc:sldMk cId="1752190332" sldId="274"/>
            <ac:spMk id="16" creationId="{B09E5596-4983-046F-8124-B0F73D88AC8E}"/>
          </ac:spMkLst>
        </pc:spChg>
        <pc:spChg chg="add mod">
          <ac:chgData name="Matthew Kumar" userId="0b09fd33-d61e-4b67-abe9-610466e419b0" providerId="ADAL" clId="{906835CB-D6CF-480A-BDB8-E5C50933DDEE}" dt="2025-06-10T00:40:12.247" v="4716" actId="1076"/>
          <ac:spMkLst>
            <pc:docMk/>
            <pc:sldMk cId="1752190332" sldId="274"/>
            <ac:spMk id="17" creationId="{6E2A6FCC-1EFE-D7E2-1DE0-F7E1B7E5D627}"/>
          </ac:spMkLst>
        </pc:spChg>
        <pc:spChg chg="add mod">
          <ac:chgData name="Matthew Kumar" userId="0b09fd33-d61e-4b67-abe9-610466e419b0" providerId="ADAL" clId="{906835CB-D6CF-480A-BDB8-E5C50933DDEE}" dt="2025-06-10T00:24:04.689" v="3656" actId="1076"/>
          <ac:spMkLst>
            <pc:docMk/>
            <pc:sldMk cId="1752190332" sldId="274"/>
            <ac:spMk id="18" creationId="{ED59B6E5-D582-6B23-1F6D-4B2C48199657}"/>
          </ac:spMkLst>
        </pc:spChg>
        <pc:spChg chg="add mod">
          <ac:chgData name="Matthew Kumar" userId="0b09fd33-d61e-4b67-abe9-610466e419b0" providerId="ADAL" clId="{906835CB-D6CF-480A-BDB8-E5C50933DDEE}" dt="2025-06-10T00:24:31.431" v="3659" actId="1076"/>
          <ac:spMkLst>
            <pc:docMk/>
            <pc:sldMk cId="1752190332" sldId="274"/>
            <ac:spMk id="19" creationId="{2918B1DE-46F7-5AFE-412D-3E8EABE0FEA7}"/>
          </ac:spMkLst>
        </pc:spChg>
        <pc:spChg chg="add mod">
          <ac:chgData name="Matthew Kumar" userId="0b09fd33-d61e-4b67-abe9-610466e419b0" providerId="ADAL" clId="{906835CB-D6CF-480A-BDB8-E5C50933DDEE}" dt="2025-06-10T00:14:22.601" v="3283" actId="1076"/>
          <ac:spMkLst>
            <pc:docMk/>
            <pc:sldMk cId="1752190332" sldId="274"/>
            <ac:spMk id="20" creationId="{6CBCC306-31DB-4828-2C94-DD0E356AA547}"/>
          </ac:spMkLst>
        </pc:spChg>
        <pc:spChg chg="add mod">
          <ac:chgData name="Matthew Kumar" userId="0b09fd33-d61e-4b67-abe9-610466e419b0" providerId="ADAL" clId="{906835CB-D6CF-480A-BDB8-E5C50933DDEE}" dt="2025-06-10T11:00:20.946" v="5165" actId="255"/>
          <ac:spMkLst>
            <pc:docMk/>
            <pc:sldMk cId="1752190332" sldId="274"/>
            <ac:spMk id="21" creationId="{B4D986E6-3E2A-DB4E-E68E-1675CEBC2F76}"/>
          </ac:spMkLst>
        </pc:spChg>
        <pc:spChg chg="add mod">
          <ac:chgData name="Matthew Kumar" userId="0b09fd33-d61e-4b67-abe9-610466e419b0" providerId="ADAL" clId="{906835CB-D6CF-480A-BDB8-E5C50933DDEE}" dt="2025-06-10T00:24:43.402" v="3663" actId="1076"/>
          <ac:spMkLst>
            <pc:docMk/>
            <pc:sldMk cId="1752190332" sldId="274"/>
            <ac:spMk id="30" creationId="{DB6F0705-998C-6FC1-2BE3-F075A3F6D45D}"/>
          </ac:spMkLst>
        </pc:spChg>
        <pc:picChg chg="add del mod">
          <ac:chgData name="Matthew Kumar" userId="0b09fd33-d61e-4b67-abe9-610466e419b0" providerId="ADAL" clId="{906835CB-D6CF-480A-BDB8-E5C50933DDEE}" dt="2025-06-10T00:10:11.937" v="3245" actId="478"/>
          <ac:picMkLst>
            <pc:docMk/>
            <pc:sldMk cId="1752190332" sldId="274"/>
            <ac:picMk id="4" creationId="{26BD4C39-C8F0-8A65-BD2E-69E187A8AA3C}"/>
          </ac:picMkLst>
        </pc:picChg>
        <pc:picChg chg="add del mod">
          <ac:chgData name="Matthew Kumar" userId="0b09fd33-d61e-4b67-abe9-610466e419b0" providerId="ADAL" clId="{906835CB-D6CF-480A-BDB8-E5C50933DDEE}" dt="2025-06-10T00:12:17.544" v="3257" actId="478"/>
          <ac:picMkLst>
            <pc:docMk/>
            <pc:sldMk cId="1752190332" sldId="274"/>
            <ac:picMk id="6" creationId="{81247308-80CA-731E-88F3-DCEB62E0DE44}"/>
          </ac:picMkLst>
        </pc:picChg>
        <pc:picChg chg="add del mod">
          <ac:chgData name="Matthew Kumar" userId="0b09fd33-d61e-4b67-abe9-610466e419b0" providerId="ADAL" clId="{906835CB-D6CF-480A-BDB8-E5C50933DDEE}" dt="2025-06-10T00:12:19.359" v="3258" actId="478"/>
          <ac:picMkLst>
            <pc:docMk/>
            <pc:sldMk cId="1752190332" sldId="274"/>
            <ac:picMk id="8" creationId="{0723B625-D4F8-8D07-1E06-D788D499C64F}"/>
          </ac:picMkLst>
        </pc:picChg>
        <pc:picChg chg="del">
          <ac:chgData name="Matthew Kumar" userId="0b09fd33-d61e-4b67-abe9-610466e419b0" providerId="ADAL" clId="{906835CB-D6CF-480A-BDB8-E5C50933DDEE}" dt="2025-06-10T00:09:03.748" v="3236" actId="478"/>
          <ac:picMkLst>
            <pc:docMk/>
            <pc:sldMk cId="1752190332" sldId="274"/>
            <ac:picMk id="10" creationId="{2431A5DC-9C29-9E07-AB04-73467792CAFC}"/>
          </ac:picMkLst>
        </pc:picChg>
        <pc:picChg chg="add del mod">
          <ac:chgData name="Matthew Kumar" userId="0b09fd33-d61e-4b67-abe9-610466e419b0" providerId="ADAL" clId="{906835CB-D6CF-480A-BDB8-E5C50933DDEE}" dt="2025-06-10T00:23:18.793" v="3651" actId="478"/>
          <ac:picMkLst>
            <pc:docMk/>
            <pc:sldMk cId="1752190332" sldId="274"/>
            <ac:picMk id="11" creationId="{187A9CEF-A18E-9DCB-67B9-3475D22CDD08}"/>
          </ac:picMkLst>
        </pc:picChg>
        <pc:picChg chg="add del mod">
          <ac:chgData name="Matthew Kumar" userId="0b09fd33-d61e-4b67-abe9-610466e419b0" providerId="ADAL" clId="{906835CB-D6CF-480A-BDB8-E5C50933DDEE}" dt="2025-06-10T00:13:09.098" v="3267" actId="478"/>
          <ac:picMkLst>
            <pc:docMk/>
            <pc:sldMk cId="1752190332" sldId="274"/>
            <ac:picMk id="13" creationId="{E1F0817D-34F1-93CD-EC8B-32D49C4A99B4}"/>
          </ac:picMkLst>
        </pc:picChg>
        <pc:picChg chg="add del mod">
          <ac:chgData name="Matthew Kumar" userId="0b09fd33-d61e-4b67-abe9-610466e419b0" providerId="ADAL" clId="{906835CB-D6CF-480A-BDB8-E5C50933DDEE}" dt="2025-06-10T00:22:52.319" v="3643" actId="478"/>
          <ac:picMkLst>
            <pc:docMk/>
            <pc:sldMk cId="1752190332" sldId="274"/>
            <ac:picMk id="15" creationId="{7DA19DCB-4E2A-A8DA-195C-640D64D55A75}"/>
          </ac:picMkLst>
        </pc:picChg>
        <pc:picChg chg="add del mod">
          <ac:chgData name="Matthew Kumar" userId="0b09fd33-d61e-4b67-abe9-610466e419b0" providerId="ADAL" clId="{906835CB-D6CF-480A-BDB8-E5C50933DDEE}" dt="2025-06-10T00:22:58.280" v="3646" actId="478"/>
          <ac:picMkLst>
            <pc:docMk/>
            <pc:sldMk cId="1752190332" sldId="274"/>
            <ac:picMk id="23" creationId="{5EC278FA-7391-15F9-F88E-B9ED33CC9B99}"/>
          </ac:picMkLst>
        </pc:picChg>
        <pc:picChg chg="add mod">
          <ac:chgData name="Matthew Kumar" userId="0b09fd33-d61e-4b67-abe9-610466e419b0" providerId="ADAL" clId="{906835CB-D6CF-480A-BDB8-E5C50933DDEE}" dt="2025-06-10T00:40:03.014" v="4714" actId="1076"/>
          <ac:picMkLst>
            <pc:docMk/>
            <pc:sldMk cId="1752190332" sldId="274"/>
            <ac:picMk id="25" creationId="{150959A2-DB11-D7EB-069D-D1CFD05CF4D4}"/>
          </ac:picMkLst>
        </pc:picChg>
        <pc:picChg chg="add mod ord">
          <ac:chgData name="Matthew Kumar" userId="0b09fd33-d61e-4b67-abe9-610466e419b0" providerId="ADAL" clId="{906835CB-D6CF-480A-BDB8-E5C50933DDEE}" dt="2025-06-10T00:40:06.733" v="4715" actId="1076"/>
          <ac:picMkLst>
            <pc:docMk/>
            <pc:sldMk cId="1752190332" sldId="274"/>
            <ac:picMk id="27" creationId="{FE2202B1-1D67-6300-DDF8-C45EE2F4A94E}"/>
          </ac:picMkLst>
        </pc:picChg>
        <pc:picChg chg="add del">
          <ac:chgData name="Matthew Kumar" userId="0b09fd33-d61e-4b67-abe9-610466e419b0" providerId="ADAL" clId="{906835CB-D6CF-480A-BDB8-E5C50933DDEE}" dt="2025-06-10T00:24:34.382" v="3661" actId="22"/>
          <ac:picMkLst>
            <pc:docMk/>
            <pc:sldMk cId="1752190332" sldId="274"/>
            <ac:picMk id="29" creationId="{79F0AF8E-F32C-B802-0B43-0CE2B8574AAD}"/>
          </ac:picMkLst>
        </pc:picChg>
      </pc:sldChg>
      <pc:sldChg chg="addSp modSp add mod">
        <pc:chgData name="Matthew Kumar" userId="0b09fd33-d61e-4b67-abe9-610466e419b0" providerId="ADAL" clId="{906835CB-D6CF-480A-BDB8-E5C50933DDEE}" dt="2025-06-10T11:01:03.594" v="5189" actId="1076"/>
        <pc:sldMkLst>
          <pc:docMk/>
          <pc:sldMk cId="626239212" sldId="275"/>
        </pc:sldMkLst>
        <pc:spChg chg="add mod">
          <ac:chgData name="Matthew Kumar" userId="0b09fd33-d61e-4b67-abe9-610466e419b0" providerId="ADAL" clId="{906835CB-D6CF-480A-BDB8-E5C50933DDEE}" dt="2025-06-10T11:00:40.043" v="5184" actId="14100"/>
          <ac:spMkLst>
            <pc:docMk/>
            <pc:sldMk cId="626239212" sldId="275"/>
            <ac:spMk id="2" creationId="{C443672F-3640-9E55-5D34-873360DE2813}"/>
          </ac:spMkLst>
        </pc:spChg>
        <pc:spChg chg="mod">
          <ac:chgData name="Matthew Kumar" userId="0b09fd33-d61e-4b67-abe9-610466e419b0" providerId="ADAL" clId="{906835CB-D6CF-480A-BDB8-E5C50933DDEE}" dt="2025-06-10T00:48:37.583" v="4906" actId="20577"/>
          <ac:spMkLst>
            <pc:docMk/>
            <pc:sldMk cId="626239212" sldId="275"/>
            <ac:spMk id="3" creationId="{00000000-0000-0000-0000-000000000000}"/>
          </ac:spMkLst>
        </pc:spChg>
        <pc:spChg chg="add mod">
          <ac:chgData name="Matthew Kumar" userId="0b09fd33-d61e-4b67-abe9-610466e419b0" providerId="ADAL" clId="{906835CB-D6CF-480A-BDB8-E5C50933DDEE}" dt="2025-06-10T11:01:03.594" v="5189" actId="1076"/>
          <ac:spMkLst>
            <pc:docMk/>
            <pc:sldMk cId="626239212" sldId="275"/>
            <ac:spMk id="4" creationId="{58FFC407-D00D-4E20-E213-B3E241FACC58}"/>
          </ac:spMkLst>
        </pc:spChg>
        <pc:spChg chg="add mod">
          <ac:chgData name="Matthew Kumar" userId="0b09fd33-d61e-4b67-abe9-610466e419b0" providerId="ADAL" clId="{906835CB-D6CF-480A-BDB8-E5C50933DDEE}" dt="2025-06-10T00:16:14.529" v="3393" actId="1076"/>
          <ac:spMkLst>
            <pc:docMk/>
            <pc:sldMk cId="626239212" sldId="275"/>
            <ac:spMk id="5" creationId="{DDBF3ECE-7303-7F97-3172-A30751BF3742}"/>
          </ac:spMkLst>
        </pc:spChg>
        <pc:spChg chg="add mod">
          <ac:chgData name="Matthew Kumar" userId="0b09fd33-d61e-4b67-abe9-610466e419b0" providerId="ADAL" clId="{906835CB-D6CF-480A-BDB8-E5C50933DDEE}" dt="2025-06-10T00:16:27.230" v="3395" actId="1076"/>
          <ac:spMkLst>
            <pc:docMk/>
            <pc:sldMk cId="626239212" sldId="275"/>
            <ac:spMk id="7" creationId="{B2CB12EC-E3FB-76BD-DA84-765A9FC57541}"/>
          </ac:spMkLst>
        </pc:spChg>
      </pc:sldChg>
      <pc:sldChg chg="addSp delSp modSp add mod ord">
        <pc:chgData name="Matthew Kumar" userId="0b09fd33-d61e-4b67-abe9-610466e419b0" providerId="ADAL" clId="{906835CB-D6CF-480A-BDB8-E5C50933DDEE}" dt="2025-06-10T11:07:19.104" v="5216" actId="20577"/>
        <pc:sldMkLst>
          <pc:docMk/>
          <pc:sldMk cId="2029160044" sldId="276"/>
        </pc:sldMkLst>
        <pc:spChg chg="del">
          <ac:chgData name="Matthew Kumar" userId="0b09fd33-d61e-4b67-abe9-610466e419b0" providerId="ADAL" clId="{906835CB-D6CF-480A-BDB8-E5C50933DDEE}" dt="2025-06-10T00:44:56.767" v="4752" actId="478"/>
          <ac:spMkLst>
            <pc:docMk/>
            <pc:sldMk cId="2029160044" sldId="276"/>
            <ac:spMk id="2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03:11:35.611" v="5144" actId="20577"/>
          <ac:spMkLst>
            <pc:docMk/>
            <pc:sldMk cId="2029160044" sldId="276"/>
            <ac:spMk id="3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11:07:19.104" v="5216" actId="20577"/>
          <ac:spMkLst>
            <pc:docMk/>
            <pc:sldMk cId="2029160044" sldId="276"/>
            <ac:spMk id="4" creationId="{00000000-0000-0000-0000-000000000000}"/>
          </ac:spMkLst>
        </pc:spChg>
        <pc:spChg chg="add mod ord">
          <ac:chgData name="Matthew Kumar" userId="0b09fd33-d61e-4b67-abe9-610466e419b0" providerId="ADAL" clId="{906835CB-D6CF-480A-BDB8-E5C50933DDEE}" dt="2025-06-10T00:37:21.040" v="4590" actId="1076"/>
          <ac:spMkLst>
            <pc:docMk/>
            <pc:sldMk cId="2029160044" sldId="276"/>
            <ac:spMk id="5" creationId="{659E8E4A-721C-3E8A-3EBC-775602286C74}"/>
          </ac:spMkLst>
        </pc:spChg>
        <pc:spChg chg="add del mod">
          <ac:chgData name="Matthew Kumar" userId="0b09fd33-d61e-4b67-abe9-610466e419b0" providerId="ADAL" clId="{906835CB-D6CF-480A-BDB8-E5C50933DDEE}" dt="2025-06-10T00:44:59.906" v="4753" actId="478"/>
          <ac:spMkLst>
            <pc:docMk/>
            <pc:sldMk cId="2029160044" sldId="276"/>
            <ac:spMk id="7" creationId="{15A5ECBC-8D0F-75F8-9520-130AF344785B}"/>
          </ac:spMkLst>
        </pc:spChg>
      </pc:sldChg>
      <pc:sldChg chg="add del">
        <pc:chgData name="Matthew Kumar" userId="0b09fd33-d61e-4b67-abe9-610466e419b0" providerId="ADAL" clId="{906835CB-D6CF-480A-BDB8-E5C50933DDEE}" dt="2025-06-10T00:52:57.037" v="5052" actId="47"/>
        <pc:sldMkLst>
          <pc:docMk/>
          <pc:sldMk cId="4135569868" sldId="277"/>
        </pc:sldMkLst>
      </pc:sldChg>
      <pc:sldChg chg="addSp delSp modSp add mod">
        <pc:chgData name="Matthew Kumar" userId="0b09fd33-d61e-4b67-abe9-610466e419b0" providerId="ADAL" clId="{906835CB-D6CF-480A-BDB8-E5C50933DDEE}" dt="2025-06-10T11:05:49.757" v="5207" actId="5793"/>
        <pc:sldMkLst>
          <pc:docMk/>
          <pc:sldMk cId="2668231789" sldId="278"/>
        </pc:sldMkLst>
        <pc:spChg chg="add del mod">
          <ac:chgData name="Matthew Kumar" userId="0b09fd33-d61e-4b67-abe9-610466e419b0" providerId="ADAL" clId="{906835CB-D6CF-480A-BDB8-E5C50933DDEE}" dt="2025-06-10T11:01:59.239" v="5200" actId="478"/>
          <ac:spMkLst>
            <pc:docMk/>
            <pc:sldMk cId="2668231789" sldId="278"/>
            <ac:spMk id="4" creationId="{EBEB6AD7-950B-0EA8-1E54-759F9686BB73}"/>
          </ac:spMkLst>
        </pc:spChg>
        <pc:spChg chg="add mod">
          <ac:chgData name="Matthew Kumar" userId="0b09fd33-d61e-4b67-abe9-610466e419b0" providerId="ADAL" clId="{906835CB-D6CF-480A-BDB8-E5C50933DDEE}" dt="2025-06-10T11:05:49.757" v="5207" actId="5793"/>
          <ac:spMkLst>
            <pc:docMk/>
            <pc:sldMk cId="2668231789" sldId="278"/>
            <ac:spMk id="5" creationId="{F0D8C9CD-4705-E163-1B7C-58F02539E74E}"/>
          </ac:spMkLst>
        </pc:spChg>
        <pc:spChg chg="del">
          <ac:chgData name="Matthew Kumar" userId="0b09fd33-d61e-4b67-abe9-610466e419b0" providerId="ADAL" clId="{906835CB-D6CF-480A-BDB8-E5C50933DDEE}" dt="2025-06-10T11:01:56.193" v="5198" actId="478"/>
          <ac:spMkLst>
            <pc:docMk/>
            <pc:sldMk cId="2668231789" sldId="278"/>
            <ac:spMk id="6" creationId="{4B4B33DE-90FE-2ACD-0215-859921222EF7}"/>
          </ac:spMkLst>
        </pc:spChg>
      </pc:sldChg>
      <pc:sldChg chg="addSp delSp modSp add mod">
        <pc:chgData name="Matthew Kumar" userId="0b09fd33-d61e-4b67-abe9-610466e419b0" providerId="ADAL" clId="{906835CB-D6CF-480A-BDB8-E5C50933DDEE}" dt="2025-06-10T11:05:45.804" v="5206" actId="5793"/>
        <pc:sldMkLst>
          <pc:docMk/>
          <pc:sldMk cId="1258412570" sldId="279"/>
        </pc:sldMkLst>
        <pc:spChg chg="add del mod">
          <ac:chgData name="Matthew Kumar" userId="0b09fd33-d61e-4b67-abe9-610466e419b0" providerId="ADAL" clId="{906835CB-D6CF-480A-BDB8-E5C50933DDEE}" dt="2025-06-10T11:02:23.413" v="5204" actId="478"/>
          <ac:spMkLst>
            <pc:docMk/>
            <pc:sldMk cId="1258412570" sldId="279"/>
            <ac:spMk id="4" creationId="{DCDE9293-E3D2-2A5E-6D9A-DC0AB766716B}"/>
          </ac:spMkLst>
        </pc:spChg>
        <pc:spChg chg="add mod">
          <ac:chgData name="Matthew Kumar" userId="0b09fd33-d61e-4b67-abe9-610466e419b0" providerId="ADAL" clId="{906835CB-D6CF-480A-BDB8-E5C50933DDEE}" dt="2025-06-10T11:05:45.804" v="5206" actId="5793"/>
          <ac:spMkLst>
            <pc:docMk/>
            <pc:sldMk cId="1258412570" sldId="279"/>
            <ac:spMk id="5" creationId="{72BBC3DC-DC36-C37C-5D29-64B1F4574B3B}"/>
          </ac:spMkLst>
        </pc:spChg>
        <pc:spChg chg="del">
          <ac:chgData name="Matthew Kumar" userId="0b09fd33-d61e-4b67-abe9-610466e419b0" providerId="ADAL" clId="{906835CB-D6CF-480A-BDB8-E5C50933DDEE}" dt="2025-06-10T11:02:20.949" v="5202" actId="478"/>
          <ac:spMkLst>
            <pc:docMk/>
            <pc:sldMk cId="1258412570" sldId="279"/>
            <ac:spMk id="6" creationId="{4B4B33DE-90FE-2ACD-0215-859921222EF7}"/>
          </ac:spMkLst>
        </pc:spChg>
      </pc:sldChg>
      <pc:sldChg chg="modSp add mod ord">
        <pc:chgData name="Matthew Kumar" userId="0b09fd33-d61e-4b67-abe9-610466e419b0" providerId="ADAL" clId="{906835CB-D6CF-480A-BDB8-E5C50933DDEE}" dt="2025-06-10T00:53:11.758" v="5064" actId="1076"/>
        <pc:sldMkLst>
          <pc:docMk/>
          <pc:sldMk cId="992916149" sldId="280"/>
        </pc:sldMkLst>
        <pc:spChg chg="mod">
          <ac:chgData name="Matthew Kumar" userId="0b09fd33-d61e-4b67-abe9-610466e419b0" providerId="ADAL" clId="{906835CB-D6CF-480A-BDB8-E5C50933DDEE}" dt="2025-06-10T00:53:03.130" v="5062" actId="20577"/>
          <ac:spMkLst>
            <pc:docMk/>
            <pc:sldMk cId="992916149" sldId="280"/>
            <ac:spMk id="3" creationId="{00000000-0000-0000-0000-000000000000}"/>
          </ac:spMkLst>
        </pc:spChg>
        <pc:spChg chg="mod">
          <ac:chgData name="Matthew Kumar" userId="0b09fd33-d61e-4b67-abe9-610466e419b0" providerId="ADAL" clId="{906835CB-D6CF-480A-BDB8-E5C50933DDEE}" dt="2025-06-10T00:53:11.758" v="5064" actId="1076"/>
          <ac:spMkLst>
            <pc:docMk/>
            <pc:sldMk cId="992916149" sldId="280"/>
            <ac:spMk id="4" creationId="{00000000-0000-0000-0000-000000000000}"/>
          </ac:spMkLst>
        </pc:spChg>
      </pc:sldChg>
      <pc:sldChg chg="add del">
        <pc:chgData name="Matthew Kumar" userId="0b09fd33-d61e-4b67-abe9-610466e419b0" providerId="ADAL" clId="{906835CB-D6CF-480A-BDB8-E5C50933DDEE}" dt="2025-06-10T00:56:03.553" v="5072"/>
        <pc:sldMkLst>
          <pc:docMk/>
          <pc:sldMk cId="1818968262" sldId="281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Header Placeholder 1"/>
          <p:cNvSpPr>
            <a:spLocks noGrp="1"/>
          </p:cNvSpPr>
          <p:nvPr>
            <p:ph type="hdr" sz="quarter"/>
          </p:nvPr>
        </p:nvSpPr>
        <p:spPr bwMode="gray">
          <a:xfrm>
            <a:off x="182216" y="176715"/>
            <a:ext cx="5983605" cy="178569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700"/>
            </a:lvl1pPr>
            <a:lvl2pPr marL="4563" indent="0">
              <a:defRPr sz="700"/>
            </a:lvl2pPr>
            <a:lvl3pPr marL="0" indent="0">
              <a:defRPr sz="700"/>
            </a:lvl3pPr>
            <a:lvl4pPr marL="4563" indent="0">
              <a:defRPr sz="700"/>
            </a:lvl4pPr>
            <a:lvl5pPr marL="0" indent="0">
              <a:defRPr sz="700"/>
            </a:lvl5pPr>
            <a:lvl6pPr marL="4563" indent="0">
              <a:defRPr sz="700"/>
            </a:lvl6pPr>
            <a:lvl7pPr marL="0" indent="0">
              <a:defRPr sz="700"/>
            </a:lvl7pPr>
            <a:lvl8pPr marL="4563" indent="0">
              <a:defRPr sz="700"/>
            </a:lvl8pPr>
            <a:lvl9pPr marL="0" indent="0">
              <a:defRPr sz="700"/>
            </a:lvl9pPr>
          </a:lstStyle>
          <a:p>
            <a:endParaRPr lang="en-US" dirty="0"/>
          </a:p>
        </p:txBody>
      </p:sp>
      <p:sp>
        <p:nvSpPr>
          <p:cNvPr id="12" name="Date Placeholder 2"/>
          <p:cNvSpPr>
            <a:spLocks noGrp="1"/>
          </p:cNvSpPr>
          <p:nvPr>
            <p:ph type="dt" sz="quarter" idx="1"/>
          </p:nvPr>
        </p:nvSpPr>
        <p:spPr bwMode="gray">
          <a:xfrm>
            <a:off x="6216864" y="9671310"/>
            <a:ext cx="492259" cy="17856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700">
                <a:noFill/>
              </a:defRPr>
            </a:lvl1pPr>
            <a:lvl2pPr marL="0" indent="0">
              <a:defRPr sz="700">
                <a:noFill/>
              </a:defRPr>
            </a:lvl2pPr>
            <a:lvl3pPr marL="0" indent="0" algn="l">
              <a:defRPr sz="700">
                <a:noFill/>
              </a:defRPr>
            </a:lvl3pPr>
            <a:lvl4pPr marL="0" indent="0">
              <a:defRPr sz="700">
                <a:noFill/>
              </a:defRPr>
            </a:lvl4pPr>
            <a:lvl5pPr marL="0" indent="0">
              <a:defRPr sz="700">
                <a:noFill/>
              </a:defRPr>
            </a:lvl5pPr>
            <a:lvl6pPr marL="0" indent="0">
              <a:defRPr sz="700">
                <a:noFill/>
              </a:defRPr>
            </a:lvl6pPr>
            <a:lvl7pPr marL="0" indent="0">
              <a:defRPr sz="700">
                <a:noFill/>
              </a:defRPr>
            </a:lvl7pPr>
            <a:lvl8pPr marL="0" indent="0">
              <a:defRPr sz="700">
                <a:noFill/>
              </a:defRPr>
            </a:lvl8pPr>
            <a:lvl9pPr marL="0" indent="0">
              <a:defRPr sz="700">
                <a:noFill/>
              </a:defRPr>
            </a:lvl9pPr>
          </a:lstStyle>
          <a:p>
            <a:fld id="{D4C110CA-FC68-43DA-BD62-0A387A11A067}" type="datetimeFigureOut">
              <a:rPr lang="en-US"/>
              <a:pPr/>
              <a:t>6/10/2025</a:t>
            </a:fld>
            <a:endParaRPr lang="en-US" dirty="0"/>
          </a:p>
        </p:txBody>
      </p:sp>
      <p:sp>
        <p:nvSpPr>
          <p:cNvPr id="13" name="Footer Placeholder 3"/>
          <p:cNvSpPr>
            <a:spLocks noGrp="1"/>
          </p:cNvSpPr>
          <p:nvPr>
            <p:ph type="ftr" sz="quarter" idx="2"/>
          </p:nvPr>
        </p:nvSpPr>
        <p:spPr bwMode="gray">
          <a:xfrm>
            <a:off x="494926" y="9671310"/>
            <a:ext cx="5567925" cy="17856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700"/>
            </a:lvl1pPr>
            <a:lvl2pPr marL="4563" indent="0">
              <a:defRPr sz="700">
                <a:solidFill>
                  <a:schemeClr val="tx1"/>
                </a:solidFill>
              </a:defRPr>
            </a:lvl2pPr>
            <a:lvl3pPr marL="0" indent="0">
              <a:defRPr sz="700"/>
            </a:lvl3pPr>
            <a:lvl4pPr marL="4563" indent="0">
              <a:defRPr sz="700"/>
            </a:lvl4pPr>
            <a:lvl5pPr marL="0" indent="0">
              <a:defRPr sz="700"/>
            </a:lvl5pPr>
            <a:lvl6pPr marL="4563" indent="0">
              <a:defRPr sz="700"/>
            </a:lvl6pPr>
            <a:lvl7pPr marL="0" indent="0">
              <a:defRPr sz="700"/>
            </a:lvl7pPr>
            <a:lvl8pPr marL="4563" indent="0">
              <a:defRPr sz="700"/>
            </a:lvl8pPr>
            <a:lvl9pPr marL="0" indent="0">
              <a:defRPr sz="700"/>
            </a:lvl9pPr>
          </a:lstStyle>
          <a:p>
            <a:endParaRPr lang="en-US" dirty="0"/>
          </a:p>
        </p:txBody>
      </p:sp>
      <p:sp>
        <p:nvSpPr>
          <p:cNvPr id="14" name="Slide Number Placeholder 4"/>
          <p:cNvSpPr>
            <a:spLocks noGrp="1"/>
          </p:cNvSpPr>
          <p:nvPr>
            <p:ph type="sldNum" sz="quarter" idx="3"/>
          </p:nvPr>
        </p:nvSpPr>
        <p:spPr bwMode="gray">
          <a:xfrm>
            <a:off x="175703" y="9671310"/>
            <a:ext cx="190528" cy="178569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700"/>
            </a:lvl1pPr>
            <a:lvl2pPr marL="0" indent="0">
              <a:defRPr sz="700"/>
            </a:lvl2pPr>
            <a:lvl3pPr marL="0" indent="0">
              <a:defRPr sz="700"/>
            </a:lvl3pPr>
            <a:lvl4pPr marL="0" indent="0">
              <a:defRPr sz="700"/>
            </a:lvl4pPr>
            <a:lvl5pPr marL="0" indent="0">
              <a:defRPr sz="700"/>
            </a:lvl5pPr>
            <a:lvl6pPr marL="0" indent="0">
              <a:defRPr sz="700"/>
            </a:lvl6pPr>
            <a:lvl7pPr marL="0" indent="0">
              <a:defRPr sz="700"/>
            </a:lvl7pPr>
            <a:lvl8pPr marL="0" indent="0">
              <a:defRPr sz="700"/>
            </a:lvl8pPr>
            <a:lvl9pPr marL="0" indent="0">
              <a:defRPr sz="700"/>
            </a:lvl9pPr>
          </a:lstStyle>
          <a:p>
            <a:fld id="{32F3CE37-8989-471A-BC57-D3CAAD03839D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6341769" y="192454"/>
            <a:ext cx="364262" cy="3642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059315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jpeg>
</file>

<file path=ppt/media/image2.png>
</file>

<file path=ppt/media/image3.png>
</file>

<file path=ppt/media/image4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emf"/><Relationship Id="rId1" Type="http://schemas.openxmlformats.org/officeDocument/2006/relationships/theme" Target="../theme/theme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 bwMode="gray">
          <a:xfrm>
            <a:off x="153988" y="617538"/>
            <a:ext cx="3292475" cy="1852612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txBody>
          <a:bodyPr vert="horz" lIns="87598" tIns="43799" rIns="87598" bIns="43799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 bwMode="gray">
          <a:xfrm>
            <a:off x="192788" y="2938490"/>
            <a:ext cx="6506513" cy="6465030"/>
          </a:xfrm>
          <a:prstGeom prst="rect">
            <a:avLst/>
          </a:prstGeom>
        </p:spPr>
        <p:txBody>
          <a:bodyPr vert="horz" lIns="0" tIns="0" rIns="0" bIns="0" rtlCol="0"/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3" name="Header Placeholder 1"/>
          <p:cNvSpPr>
            <a:spLocks noGrp="1"/>
          </p:cNvSpPr>
          <p:nvPr>
            <p:ph type="hdr" sz="quarter"/>
          </p:nvPr>
        </p:nvSpPr>
        <p:spPr bwMode="gray">
          <a:xfrm>
            <a:off x="199933" y="183269"/>
            <a:ext cx="5900408" cy="185193"/>
          </a:xfrm>
          <a:prstGeom prst="rect">
            <a:avLst/>
          </a:prstGeom>
        </p:spPr>
        <p:txBody>
          <a:bodyPr vert="horz" lIns="0" tIns="0" rIns="0" bIns="0" rtlCol="0"/>
          <a:lstStyle>
            <a:lvl1pPr algn="l">
              <a:defRPr sz="700"/>
            </a:lvl1pPr>
            <a:lvl2pPr marL="4563" indent="0">
              <a:defRPr sz="700"/>
            </a:lvl2pPr>
            <a:lvl3pPr marL="0" indent="0">
              <a:defRPr sz="700"/>
            </a:lvl3pPr>
            <a:lvl4pPr marL="4563" indent="0">
              <a:defRPr sz="700"/>
            </a:lvl4pPr>
            <a:lvl5pPr marL="0" indent="0">
              <a:defRPr sz="700"/>
            </a:lvl5pPr>
            <a:lvl6pPr marL="4563" indent="0">
              <a:defRPr sz="700"/>
            </a:lvl6pPr>
            <a:lvl7pPr marL="0" indent="0">
              <a:defRPr sz="700"/>
            </a:lvl7pPr>
            <a:lvl8pPr marL="4563" indent="0">
              <a:defRPr sz="700"/>
            </a:lvl8pPr>
            <a:lvl9pPr marL="0" indent="0">
              <a:defRPr sz="700"/>
            </a:lvl9pPr>
          </a:lstStyle>
          <a:p>
            <a:endParaRPr lang="en-US" dirty="0"/>
          </a:p>
        </p:txBody>
      </p:sp>
      <p:sp>
        <p:nvSpPr>
          <p:cNvPr id="14" name="Date Placeholder 2"/>
          <p:cNvSpPr>
            <a:spLocks noGrp="1"/>
          </p:cNvSpPr>
          <p:nvPr>
            <p:ph type="dt" sz="quarter" idx="1"/>
          </p:nvPr>
        </p:nvSpPr>
        <p:spPr bwMode="gray">
          <a:xfrm>
            <a:off x="6157508" y="9658526"/>
            <a:ext cx="540250" cy="18519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700">
                <a:noFill/>
              </a:defRPr>
            </a:lvl1pPr>
            <a:lvl2pPr marL="0" indent="0">
              <a:defRPr sz="700">
                <a:noFill/>
              </a:defRPr>
            </a:lvl2pPr>
            <a:lvl3pPr marL="0" indent="0" algn="l">
              <a:defRPr sz="700">
                <a:noFill/>
              </a:defRPr>
            </a:lvl3pPr>
            <a:lvl4pPr marL="0" indent="0">
              <a:defRPr sz="700">
                <a:noFill/>
              </a:defRPr>
            </a:lvl4pPr>
            <a:lvl5pPr marL="0" indent="0">
              <a:defRPr sz="700">
                <a:noFill/>
              </a:defRPr>
            </a:lvl5pPr>
            <a:lvl6pPr marL="0" indent="0">
              <a:defRPr sz="700">
                <a:noFill/>
              </a:defRPr>
            </a:lvl6pPr>
            <a:lvl7pPr marL="0" indent="0">
              <a:defRPr sz="700">
                <a:noFill/>
              </a:defRPr>
            </a:lvl7pPr>
            <a:lvl8pPr marL="0" indent="0">
              <a:defRPr sz="700">
                <a:noFill/>
              </a:defRPr>
            </a:lvl8pPr>
            <a:lvl9pPr marL="0" indent="0">
              <a:defRPr sz="700">
                <a:noFill/>
              </a:defRPr>
            </a:lvl9pPr>
          </a:lstStyle>
          <a:p>
            <a:fld id="{D4C110CA-FC68-43DA-BD62-0A387A11A067}" type="datetimeFigureOut">
              <a:rPr lang="en-US"/>
              <a:pPr/>
              <a:t>6/10/2025</a:t>
            </a:fld>
            <a:endParaRPr lang="en-US" dirty="0"/>
          </a:p>
        </p:txBody>
      </p:sp>
      <p:sp>
        <p:nvSpPr>
          <p:cNvPr id="15" name="Footer Placeholder 3"/>
          <p:cNvSpPr>
            <a:spLocks noGrp="1"/>
          </p:cNvSpPr>
          <p:nvPr>
            <p:ph type="ftr" sz="quarter" idx="4"/>
          </p:nvPr>
        </p:nvSpPr>
        <p:spPr bwMode="gray">
          <a:xfrm>
            <a:off x="547782" y="9658526"/>
            <a:ext cx="5465661" cy="18519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700"/>
            </a:lvl1pPr>
            <a:lvl2pPr marL="4563" indent="0">
              <a:defRPr sz="700">
                <a:solidFill>
                  <a:schemeClr val="tx1"/>
                </a:solidFill>
              </a:defRPr>
            </a:lvl2pPr>
            <a:lvl3pPr marL="0" indent="0">
              <a:defRPr sz="700"/>
            </a:lvl3pPr>
            <a:lvl4pPr marL="4563" indent="0">
              <a:defRPr sz="700"/>
            </a:lvl4pPr>
            <a:lvl5pPr marL="0" indent="0">
              <a:defRPr sz="700"/>
            </a:lvl5pPr>
            <a:lvl6pPr marL="4563" indent="0">
              <a:defRPr sz="700"/>
            </a:lvl6pPr>
            <a:lvl7pPr marL="0" indent="0">
              <a:defRPr sz="700"/>
            </a:lvl7pPr>
            <a:lvl8pPr marL="4563" indent="0">
              <a:defRPr sz="700"/>
            </a:lvl8pPr>
            <a:lvl9pPr marL="0" indent="0">
              <a:defRPr sz="700"/>
            </a:lvl9pPr>
          </a:lstStyle>
          <a:p>
            <a:endParaRPr lang="en-US" dirty="0"/>
          </a:p>
        </p:txBody>
      </p:sp>
      <p:sp>
        <p:nvSpPr>
          <p:cNvPr id="16" name="Slide Number Placeholder 4"/>
          <p:cNvSpPr>
            <a:spLocks noGrp="1"/>
          </p:cNvSpPr>
          <p:nvPr>
            <p:ph type="sldNum" sz="quarter" idx="5"/>
          </p:nvPr>
        </p:nvSpPr>
        <p:spPr bwMode="gray">
          <a:xfrm>
            <a:off x="192834" y="9658526"/>
            <a:ext cx="208896" cy="185193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r">
              <a:defRPr sz="700"/>
            </a:lvl1pPr>
            <a:lvl2pPr marL="0" indent="0">
              <a:defRPr sz="700"/>
            </a:lvl2pPr>
            <a:lvl3pPr marL="0" indent="0">
              <a:defRPr sz="700"/>
            </a:lvl3pPr>
            <a:lvl4pPr marL="0" indent="0">
              <a:defRPr sz="700"/>
            </a:lvl4pPr>
            <a:lvl5pPr marL="0" indent="0">
              <a:defRPr sz="700"/>
            </a:lvl5pPr>
            <a:lvl6pPr marL="0" indent="0">
              <a:defRPr sz="700"/>
            </a:lvl6pPr>
            <a:lvl7pPr marL="0" indent="0">
              <a:defRPr sz="700"/>
            </a:lvl7pPr>
            <a:lvl8pPr marL="0" indent="0">
              <a:defRPr sz="700"/>
            </a:lvl8pPr>
            <a:lvl9pPr marL="0" indent="0">
              <a:defRPr sz="700"/>
            </a:lvl9pPr>
          </a:lstStyle>
          <a:p>
            <a:fld id="{32F3CE37-8989-471A-BC57-D3CAAD03839D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6298071" y="205655"/>
            <a:ext cx="399600" cy="39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9774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spcBef>
        <a:spcPts val="1800"/>
      </a:spcBef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144000" indent="-144000" algn="l" defTabSz="914400" rtl="0" eaLnBrk="1" latinLnBrk="0" hangingPunct="1">
      <a:spcBef>
        <a:spcPts val="300"/>
      </a:spcBef>
      <a:buFontTx/>
      <a:buBlip>
        <a:blip r:embed="rId3"/>
      </a:buBlip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288000" indent="-144000" algn="l" defTabSz="914400" rtl="0" eaLnBrk="1" latinLnBrk="0" hangingPunct="1">
      <a:spcBef>
        <a:spcPts val="300"/>
      </a:spcBef>
      <a:buFontTx/>
      <a:buBlip>
        <a:blip r:embed="rId4"/>
      </a:buBlip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432000" indent="-144000" algn="l" defTabSz="914400" rtl="0" eaLnBrk="1" latinLnBrk="0" hangingPunct="1">
      <a:spcBef>
        <a:spcPts val="300"/>
      </a:spcBef>
      <a:buFontTx/>
      <a:buBlip>
        <a:blip r:embed="rId5"/>
      </a:buBlip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576000" indent="-144000" algn="l" defTabSz="914400" rtl="0" eaLnBrk="1" latinLnBrk="0" hangingPunct="1">
      <a:spcBef>
        <a:spcPts val="300"/>
      </a:spcBef>
      <a:buFontTx/>
      <a:buBlip>
        <a:blip r:embed="rId6"/>
      </a:buBlip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576000" indent="-144000" algn="l" defTabSz="914400" rtl="0" eaLnBrk="1" latinLnBrk="0" hangingPunct="1">
      <a:spcBef>
        <a:spcPts val="300"/>
      </a:spcBef>
      <a:buFontTx/>
      <a:buBlip>
        <a:blip r:embed="rId6"/>
      </a:buBlip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576000" indent="-144000" algn="l" defTabSz="914400" rtl="0" eaLnBrk="1" latinLnBrk="0" hangingPunct="1">
      <a:spcBef>
        <a:spcPts val="300"/>
      </a:spcBef>
      <a:buFontTx/>
      <a:buBlip>
        <a:blip r:embed="rId6"/>
      </a:buBlip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576000" indent="-144000" algn="l" defTabSz="914400" rtl="0" eaLnBrk="1" latinLnBrk="0" hangingPunct="1">
      <a:spcBef>
        <a:spcPts val="300"/>
      </a:spcBef>
      <a:buFontTx/>
      <a:buBlip>
        <a:blip r:embed="rId6"/>
      </a:buBlip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576000" indent="-144000" algn="l" defTabSz="914400" rtl="0" eaLnBrk="1" latinLnBrk="0" hangingPunct="1">
      <a:spcBef>
        <a:spcPts val="300"/>
      </a:spcBef>
      <a:buFontTx/>
      <a:buBlip>
        <a:blip r:embed="rId6"/>
      </a:buBlip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F3CE37-8989-471A-BC57-D3CAAD03839D}" type="slidenum">
              <a:rPr lang="en-US" smtClean="0"/>
              <a:pPr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68388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2F3CE37-8989-471A-BC57-D3CAAD03839D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164062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3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2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3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5.xml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6.xml"/></Relationships>
</file>

<file path=ppt/slideLayouts/_rels/slideLayout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7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4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5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6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6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7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8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9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0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slideMaster" Target="../slideMasters/slideMaster1.xml"/><Relationship Id="rId1" Type="http://schemas.openxmlformats.org/officeDocument/2006/relationships/tags" Target="../tags/tag1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45A2FEF8-95DF-4328-850D-3F7840A62554}"/>
              </a:ext>
            </a:extLst>
          </p:cNvPr>
          <p:cNvSpPr/>
          <p:nvPr userDrawn="1"/>
        </p:nvSpPr>
        <p:spPr bwMode="gray">
          <a:xfrm>
            <a:off x="4075459" y="0"/>
            <a:ext cx="8114954" cy="6858000"/>
          </a:xfrm>
          <a:custGeom>
            <a:avLst/>
            <a:gdLst>
              <a:gd name="connsiteX0" fmla="*/ 1341581 w 8114954"/>
              <a:gd name="connsiteY0" fmla="*/ 0 h 6858000"/>
              <a:gd name="connsiteX1" fmla="*/ 8112574 w 8114954"/>
              <a:gd name="connsiteY1" fmla="*/ 0 h 6858000"/>
              <a:gd name="connsiteX2" fmla="*/ 8114954 w 8114954"/>
              <a:gd name="connsiteY2" fmla="*/ 6003673 h 6858000"/>
              <a:gd name="connsiteX3" fmla="*/ 3275458 w 8114954"/>
              <a:gd name="connsiteY3" fmla="*/ 6858000 h 6858000"/>
              <a:gd name="connsiteX4" fmla="*/ 0 w 811495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14954" h="6858000">
                <a:moveTo>
                  <a:pt x="1341581" y="0"/>
                </a:moveTo>
                <a:lnTo>
                  <a:pt x="8112574" y="0"/>
                </a:lnTo>
                <a:cubicBezTo>
                  <a:pt x="8112574" y="1913118"/>
                  <a:pt x="8114954" y="4090555"/>
                  <a:pt x="8114954" y="6003673"/>
                </a:cubicBezTo>
                <a:lnTo>
                  <a:pt x="327545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709365" y="1732422"/>
            <a:ext cx="3620552" cy="592952"/>
          </a:xfrm>
        </p:spPr>
        <p:txBody>
          <a:bodyPr anchor="b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bg1"/>
                </a:solidFill>
              </a:defRPr>
            </a:lvl2pPr>
            <a:lvl3pPr marL="0" indent="0" algn="l">
              <a:buNone/>
              <a:defRPr sz="2000">
                <a:solidFill>
                  <a:schemeClr val="bg1"/>
                </a:solidFill>
              </a:defRPr>
            </a:lvl3pPr>
            <a:lvl4pPr marL="0" indent="0" algn="l">
              <a:buNone/>
              <a:defRPr sz="2000">
                <a:solidFill>
                  <a:schemeClr val="bg1"/>
                </a:solidFill>
              </a:defRPr>
            </a:lvl4pPr>
            <a:lvl5pPr marL="0" indent="0" algn="l">
              <a:buNone/>
              <a:defRPr sz="2000">
                <a:solidFill>
                  <a:schemeClr val="bg1"/>
                </a:solidFill>
              </a:defRPr>
            </a:lvl5pPr>
            <a:lvl6pPr marL="0" indent="0" algn="l">
              <a:buNone/>
              <a:defRPr sz="2000">
                <a:solidFill>
                  <a:schemeClr val="bg1"/>
                </a:solidFill>
              </a:defRPr>
            </a:lvl6pPr>
            <a:lvl7pPr marL="0" indent="0" algn="l">
              <a:buNone/>
              <a:defRPr sz="2000">
                <a:solidFill>
                  <a:schemeClr val="bg1"/>
                </a:solidFill>
              </a:defRPr>
            </a:lvl7pPr>
            <a:lvl8pPr marL="0" indent="0" algn="l">
              <a:buNone/>
              <a:defRPr sz="2000">
                <a:solidFill>
                  <a:schemeClr val="bg1"/>
                </a:solidFill>
              </a:defRPr>
            </a:lvl8pPr>
            <a:lvl9pPr marL="0" indent="0" algn="l">
              <a:buNone/>
              <a:defRPr sz="2000">
                <a:solidFill>
                  <a:schemeClr val="bg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79268C1-3555-40F0-9F50-FDE1FC183A0D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/>
              <a:t>/// Bayer 16:9 Template /// January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709560" y="2424948"/>
            <a:ext cx="3620357" cy="1440000"/>
          </a:xfrm>
        </p:spPr>
        <p:txBody>
          <a:bodyPr anchor="t"/>
          <a:lstStyle>
            <a:lvl1pPr>
              <a:defRPr sz="3200" i="1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7DB5C-15A7-4763-A498-7608598D843B}"/>
              </a:ext>
            </a:extLst>
          </p:cNvPr>
          <p:cNvSpPr txBox="1"/>
          <p:nvPr/>
        </p:nvSpPr>
        <p:spPr bwMode="black">
          <a:xfrm>
            <a:off x="1378683" y="4041068"/>
            <a:ext cx="480832" cy="17972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56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1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</a:rPr>
              <a:t>///////////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 bwMode="black">
          <a:xfrm>
            <a:off x="1414398" y="4262151"/>
            <a:ext cx="2915519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701676" y="704850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13F626E8-4D4D-4477-BEF3-9372D1A5AD54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 bwMode="gray">
          <a:xfrm>
            <a:off x="4112872" y="0"/>
            <a:ext cx="8079923" cy="6858000"/>
          </a:xfrm>
          <a:custGeom>
            <a:avLst/>
            <a:gdLst>
              <a:gd name="connsiteX0" fmla="*/ 1331361 w 8079923"/>
              <a:gd name="connsiteY0" fmla="*/ 0 h 6858000"/>
              <a:gd name="connsiteX1" fmla="*/ 8077543 w 8079923"/>
              <a:gd name="connsiteY1" fmla="*/ 0 h 6858000"/>
              <a:gd name="connsiteX2" fmla="*/ 8079923 w 8079923"/>
              <a:gd name="connsiteY2" fmla="*/ 6003673 h 6858000"/>
              <a:gd name="connsiteX3" fmla="*/ 3240429 w 8079923"/>
              <a:gd name="connsiteY3" fmla="*/ 6858000 h 6858000"/>
              <a:gd name="connsiteX4" fmla="*/ 0 w 8079923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9923" h="6858000">
                <a:moveTo>
                  <a:pt x="1331361" y="0"/>
                </a:moveTo>
                <a:lnTo>
                  <a:pt x="8077543" y="0"/>
                </a:lnTo>
                <a:cubicBezTo>
                  <a:pt x="8077543" y="1913118"/>
                  <a:pt x="8079923" y="4090555"/>
                  <a:pt x="8079923" y="6003673"/>
                </a:cubicBezTo>
                <a:lnTo>
                  <a:pt x="324042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sp>
        <p:nvSpPr>
          <p:cNvPr id="12" name="Logoschutz" hidden="1">
            <a:extLst>
              <a:ext uri="{FF2B5EF4-FFF2-40B4-BE49-F238E27FC236}">
                <a16:creationId xmlns:a16="http://schemas.microsoft.com/office/drawing/2014/main" id="{C9A9C5E1-5EC5-4E10-A801-6F56DB71E6CD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gray">
          <a:xfrm>
            <a:off x="521832" y="524850"/>
            <a:ext cx="1080000" cy="1080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133058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a14="http://schemas.microsoft.com/office/drawing/2010/main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xt (2) &amp; Images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/>
          <p:cNvSpPr>
            <a:spLocks noGrp="1"/>
          </p:cNvSpPr>
          <p:nvPr>
            <p:ph type="subTitle" idx="13"/>
          </p:nvPr>
        </p:nvSpPr>
        <p:spPr bwMode="gray">
          <a:xfrm>
            <a:off x="981820" y="1138299"/>
            <a:ext cx="10798461" cy="252000"/>
          </a:xfrm>
        </p:spPr>
        <p:txBody>
          <a:bodyPr anchor="t"/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0" indent="0" algn="l">
              <a:buNone/>
              <a:defRPr sz="1800">
                <a:solidFill>
                  <a:schemeClr val="accent1"/>
                </a:solidFill>
              </a:defRPr>
            </a:lvl2pPr>
            <a:lvl3pPr marL="0" indent="0" algn="l">
              <a:buNone/>
              <a:defRPr sz="1800">
                <a:solidFill>
                  <a:schemeClr val="accent1"/>
                </a:solidFill>
              </a:defRPr>
            </a:lvl3pPr>
            <a:lvl4pPr marL="0" indent="0" algn="l">
              <a:buNone/>
              <a:defRPr sz="1800">
                <a:solidFill>
                  <a:schemeClr val="accent1"/>
                </a:solidFill>
              </a:defRPr>
            </a:lvl4pPr>
            <a:lvl5pPr marL="0" indent="0" algn="l">
              <a:buNone/>
              <a:defRPr sz="1800">
                <a:solidFill>
                  <a:schemeClr val="accent1"/>
                </a:solidFill>
              </a:defRPr>
            </a:lvl5pPr>
            <a:lvl6pPr marL="0" indent="0" algn="l">
              <a:buNone/>
              <a:defRPr sz="1800">
                <a:solidFill>
                  <a:schemeClr val="accent1"/>
                </a:solidFill>
              </a:defRPr>
            </a:lvl6pPr>
            <a:lvl7pPr marL="0" indent="0" algn="l">
              <a:buNone/>
              <a:defRPr sz="1800">
                <a:solidFill>
                  <a:schemeClr val="accent1"/>
                </a:solidFill>
              </a:defRPr>
            </a:lvl7pPr>
            <a:lvl8pPr marL="0" indent="0" algn="l">
              <a:buNone/>
              <a:defRPr sz="1800">
                <a:solidFill>
                  <a:schemeClr val="accent1"/>
                </a:solidFill>
              </a:defRPr>
            </a:lvl8pPr>
            <a:lvl9pPr marL="0" indent="0" algn="l">
              <a:buNone/>
              <a:defRPr sz="18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64ACC3FA-741F-4DD7-A29C-E85845E74CE5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EAD9179-7A6B-4268-BEB2-F3B8EB06115B}" type="slidenum">
              <a:rPr lang="en-US"/>
              <a:t>‹#›</a:t>
            </a:fld>
            <a:endParaRPr lang="en-US" dirty="0"/>
          </a:p>
        </p:txBody>
      </p:sp>
      <p:sp>
        <p:nvSpPr>
          <p:cNvPr id="11" name="Text Placeholder 10 (left)"/>
          <p:cNvSpPr>
            <a:spLocks noGrp="1"/>
          </p:cNvSpPr>
          <p:nvPr>
            <p:ph type="body" sz="quarter" idx="14"/>
          </p:nvPr>
        </p:nvSpPr>
        <p:spPr bwMode="gray">
          <a:xfrm>
            <a:off x="981820" y="3892749"/>
            <a:ext cx="5220000" cy="2592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Text Placeholder 10 (right)"/>
          <p:cNvSpPr>
            <a:spLocks noGrp="1"/>
          </p:cNvSpPr>
          <p:nvPr>
            <p:ph type="body" sz="quarter" idx="15"/>
          </p:nvPr>
        </p:nvSpPr>
        <p:spPr bwMode="gray">
          <a:xfrm>
            <a:off x="6559719" y="3892749"/>
            <a:ext cx="5220000" cy="2592001"/>
          </a:xfrm>
        </p:spPr>
        <p:txBody>
          <a:bodyPr/>
          <a:lstStyle>
            <a:lvl1pPr>
              <a:defRPr/>
            </a:lvl1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5" name="Picture Placeholder 14 (left)"/>
          <p:cNvSpPr>
            <a:spLocks noGrp="1"/>
          </p:cNvSpPr>
          <p:nvPr>
            <p:ph type="pic" sz="quarter" idx="16"/>
          </p:nvPr>
        </p:nvSpPr>
        <p:spPr bwMode="gray">
          <a:xfrm>
            <a:off x="981820" y="1732750"/>
            <a:ext cx="5220000" cy="1800000"/>
          </a:xfrm>
        </p:spPr>
        <p:txBody>
          <a:bodyPr tIns="54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4 (right)"/>
          <p:cNvSpPr>
            <a:spLocks noGrp="1"/>
          </p:cNvSpPr>
          <p:nvPr>
            <p:ph type="pic" sz="quarter" idx="17"/>
          </p:nvPr>
        </p:nvSpPr>
        <p:spPr bwMode="gray">
          <a:xfrm>
            <a:off x="6559719" y="1732750"/>
            <a:ext cx="5220000" cy="1800000"/>
          </a:xfrm>
        </p:spPr>
        <p:txBody>
          <a:bodyPr tIns="54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  <p:pic>
        <p:nvPicPr>
          <p:cNvPr id="13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96104" y="617155"/>
            <a:ext cx="399600" cy="39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4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86006" y="509323"/>
            <a:ext cx="612000" cy="612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900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15742390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908" userDrawn="1">
          <p15:clr>
            <a:srgbClr val="FBAE40"/>
          </p15:clr>
        </p15:guide>
        <p15:guide id="2" pos="4134" userDrawn="1">
          <p15:clr>
            <a:srgbClr val="FBAE40"/>
          </p15:clr>
        </p15:guide>
        <p15:guide id="3" orient="horz" pos="2228" userDrawn="1">
          <p15:clr>
            <a:srgbClr val="FBAE40"/>
          </p15:clr>
        </p15:guide>
        <p15:guide id="4" orient="horz" pos="2455" userDrawn="1">
          <p15:clr>
            <a:srgbClr val="FBAE40"/>
          </p15:clr>
        </p15:guide>
        <p15:guide id="5" pos="619" userDrawn="1">
          <p15:clr>
            <a:srgbClr val="FBAE40"/>
          </p15:clr>
        </p15:guide>
        <p15:guide id="6" pos="7423" userDrawn="1">
          <p15:clr>
            <a:srgbClr val="FBAE40"/>
          </p15:clr>
        </p15:guide>
        <p15:guide id="7" orient="horz" pos="1094" userDrawn="1">
          <p15:clr>
            <a:srgbClr val="FBAE40"/>
          </p15:clr>
        </p15:guide>
        <p15:guide id="8" orient="horz" pos="4085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(color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/>
          <p:cNvSpPr>
            <a:spLocks noGrp="1"/>
          </p:cNvSpPr>
          <p:nvPr>
            <p:ph type="subTitle" idx="13"/>
          </p:nvPr>
        </p:nvSpPr>
        <p:spPr bwMode="gray">
          <a:xfrm>
            <a:off x="981820" y="1138299"/>
            <a:ext cx="10798461" cy="252000"/>
          </a:xfrm>
        </p:spPr>
        <p:txBody>
          <a:bodyPr anchor="t"/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0" indent="0" algn="l">
              <a:buNone/>
              <a:defRPr sz="1800">
                <a:solidFill>
                  <a:schemeClr val="accent1"/>
                </a:solidFill>
              </a:defRPr>
            </a:lvl2pPr>
            <a:lvl3pPr marL="0" indent="0" algn="l">
              <a:buNone/>
              <a:defRPr sz="1800">
                <a:solidFill>
                  <a:schemeClr val="accent1"/>
                </a:solidFill>
              </a:defRPr>
            </a:lvl3pPr>
            <a:lvl4pPr marL="0" indent="0" algn="l">
              <a:buNone/>
              <a:defRPr sz="1800">
                <a:solidFill>
                  <a:schemeClr val="accent1"/>
                </a:solidFill>
              </a:defRPr>
            </a:lvl4pPr>
            <a:lvl5pPr marL="0" indent="0" algn="l">
              <a:buNone/>
              <a:defRPr sz="1800">
                <a:solidFill>
                  <a:schemeClr val="accent1"/>
                </a:solidFill>
              </a:defRPr>
            </a:lvl5pPr>
            <a:lvl6pPr marL="0" indent="0" algn="l">
              <a:buNone/>
              <a:defRPr sz="1800">
                <a:solidFill>
                  <a:schemeClr val="accent1"/>
                </a:solidFill>
              </a:defRPr>
            </a:lvl6pPr>
            <a:lvl7pPr marL="0" indent="0" algn="l">
              <a:buNone/>
              <a:defRPr sz="1800">
                <a:solidFill>
                  <a:schemeClr val="accent1"/>
                </a:solidFill>
              </a:defRPr>
            </a:lvl7pPr>
            <a:lvl8pPr marL="0" indent="0" algn="l">
              <a:buNone/>
              <a:defRPr sz="1800">
                <a:solidFill>
                  <a:schemeClr val="accent1"/>
                </a:solidFill>
              </a:defRPr>
            </a:lvl8pPr>
            <a:lvl9pPr marL="0" indent="0" algn="l">
              <a:buNone/>
              <a:defRPr sz="18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981821" y="181938"/>
            <a:ext cx="10798460" cy="864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F09B50E6-EFC3-4D55-B5FD-6C07B3F1809C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EAD9179-7A6B-4268-BEB2-F3B8EB06115B}" type="slidenum">
              <a:rPr lang="en-US"/>
              <a:t>‹#›</a:t>
            </a:fld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96104" y="617155"/>
            <a:ext cx="399600" cy="39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86006" y="509323"/>
            <a:ext cx="612000" cy="612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900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1424933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9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orient="horz" pos="4086" userDrawn="1">
          <p15:clr>
            <a:srgbClr val="FBAE40"/>
          </p15:clr>
        </p15:guide>
        <p15:guide id="4" orient="horz" pos="1094" userDrawn="1">
          <p15:clr>
            <a:srgbClr val="FBAE40"/>
          </p15:clr>
        </p15:guide>
        <p15:guide id="5" pos="2150" userDrawn="1">
          <p15:clr>
            <a:srgbClr val="FBAE40"/>
          </p15:clr>
        </p15:guide>
        <p15:guide id="6" pos="2376" userDrawn="1">
          <p15:clr>
            <a:srgbClr val="FBAE40"/>
          </p15:clr>
        </p15:guide>
        <p15:guide id="7" pos="3908" userDrawn="1">
          <p15:clr>
            <a:srgbClr val="FBAE40"/>
          </p15:clr>
        </p15:guide>
        <p15:guide id="8" pos="4021" userDrawn="1">
          <p15:clr>
            <a:srgbClr val="FBAE40"/>
          </p15:clr>
        </p15:guide>
        <p15:guide id="9" pos="4134" userDrawn="1">
          <p15:clr>
            <a:srgbClr val="FBAE40"/>
          </p15:clr>
        </p15:guide>
        <p15:guide id="10" pos="5667" userDrawn="1">
          <p15:clr>
            <a:srgbClr val="FBAE40"/>
          </p15:clr>
        </p15:guide>
        <p15:guide id="11" pos="5894" userDrawn="1">
          <p15:clr>
            <a:srgbClr val="FBAE40"/>
          </p15:clr>
        </p15:guide>
        <p15:guide id="13" orient="horz" pos="2704" userDrawn="1">
          <p15:clr>
            <a:srgbClr val="FBAE40"/>
          </p15:clr>
        </p15:guide>
        <p15:guide id="14" orient="horz" pos="2591" userDrawn="1">
          <p15:clr>
            <a:srgbClr val="FBAE40"/>
          </p15:clr>
        </p15:guide>
        <p15:guide id="15" orient="horz" pos="2478" userDrawn="1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(color/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/>
          <p:cNvSpPr>
            <a:spLocks noGrp="1"/>
          </p:cNvSpPr>
          <p:nvPr>
            <p:ph type="subTitle" idx="13"/>
          </p:nvPr>
        </p:nvSpPr>
        <p:spPr bwMode="invGray">
          <a:xfrm>
            <a:off x="981821" y="1138299"/>
            <a:ext cx="10798460" cy="252000"/>
          </a:xfrm>
        </p:spPr>
        <p:txBody>
          <a:bodyPr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0" indent="0" algn="l"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buNone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inv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invGray"/>
        <p:txBody>
          <a:bodyPr/>
          <a:lstStyle/>
          <a:p>
            <a:fld id="{0EA7F3AE-922E-4A2E-A184-1A6BB453B592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inv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inv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196018" y="617155"/>
            <a:ext cx="399600" cy="39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021107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9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orient="horz" pos="1094" userDrawn="1">
          <p15:clr>
            <a:srgbClr val="FBAE40"/>
          </p15:clr>
        </p15:guide>
        <p15:guide id="4" orient="horz" pos="2704" userDrawn="1">
          <p15:clr>
            <a:srgbClr val="FBAE40"/>
          </p15:clr>
        </p15:guide>
        <p15:guide id="5" orient="horz" pos="2478" userDrawn="1">
          <p15:clr>
            <a:srgbClr val="FBAE40"/>
          </p15:clr>
        </p15:guide>
        <p15:guide id="6" orient="horz" pos="4086" userDrawn="1">
          <p15:clr>
            <a:srgbClr val="FBAE40"/>
          </p15:clr>
        </p15:guide>
        <p15:guide id="7" orient="horz" pos="2591" userDrawn="1">
          <p15:clr>
            <a:srgbClr val="FBAE40"/>
          </p15:clr>
        </p15:guide>
        <p15:guide id="8" pos="2150" userDrawn="1">
          <p15:clr>
            <a:srgbClr val="FBAE40"/>
          </p15:clr>
        </p15:guide>
        <p15:guide id="9" pos="2376" userDrawn="1">
          <p15:clr>
            <a:srgbClr val="FBAE40"/>
          </p15:clr>
        </p15:guide>
        <p15:guide id="10" pos="3908" userDrawn="1">
          <p15:clr>
            <a:srgbClr val="FBAE40"/>
          </p15:clr>
        </p15:guide>
        <p15:guide id="11" pos="4021" userDrawn="1">
          <p15:clr>
            <a:srgbClr val="FBAE40"/>
          </p15:clr>
        </p15:guide>
        <p15:guide id="12" pos="4134" userDrawn="1">
          <p15:clr>
            <a:srgbClr val="FBAE40"/>
          </p15:clr>
        </p15:guide>
        <p15:guide id="13" pos="5667" userDrawn="1">
          <p15:clr>
            <a:srgbClr val="FBAE40"/>
          </p15:clr>
        </p15:guide>
        <p15:guide id="14" pos="5894" userDrawn="1">
          <p15:clr>
            <a:srgbClr val="FBAE40"/>
          </p15:clr>
        </p15:guide>
      </p15:sldGuideLst>
    </p:ext>
  </p:extLs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only (whit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/>
          <p:cNvSpPr>
            <a:spLocks noGrp="1"/>
          </p:cNvSpPr>
          <p:nvPr>
            <p:ph type="subTitle" idx="13"/>
          </p:nvPr>
        </p:nvSpPr>
        <p:spPr bwMode="invGray">
          <a:xfrm>
            <a:off x="981821" y="1138299"/>
            <a:ext cx="10798460" cy="252000"/>
          </a:xfrm>
        </p:spPr>
        <p:txBody>
          <a:bodyPr anchor="t"/>
          <a:lstStyle>
            <a:lvl1pPr marL="0" indent="0" algn="l">
              <a:buNone/>
              <a:defRPr sz="1800">
                <a:solidFill>
                  <a:schemeClr val="bg1"/>
                </a:solidFill>
              </a:defRPr>
            </a:lvl1pPr>
            <a:lvl2pPr marL="0" indent="0" algn="l">
              <a:buNone/>
              <a:defRPr sz="1800">
                <a:solidFill>
                  <a:schemeClr val="bg1"/>
                </a:solidFill>
              </a:defRPr>
            </a:lvl2pPr>
            <a:lvl3pPr marL="0" indent="0" algn="l">
              <a:buNone/>
              <a:defRPr sz="1800">
                <a:solidFill>
                  <a:schemeClr val="bg1"/>
                </a:solidFill>
              </a:defRPr>
            </a:lvl3pPr>
            <a:lvl4pPr marL="0" indent="0" algn="l">
              <a:buNone/>
              <a:defRPr sz="1800">
                <a:solidFill>
                  <a:schemeClr val="bg1"/>
                </a:solidFill>
              </a:defRPr>
            </a:lvl4pPr>
            <a:lvl5pPr marL="0" indent="0" algn="l">
              <a:buNone/>
              <a:defRPr sz="1800">
                <a:solidFill>
                  <a:schemeClr val="bg1"/>
                </a:solidFill>
              </a:defRPr>
            </a:lvl5pPr>
            <a:lvl6pPr marL="0" indent="0" algn="l">
              <a:buNone/>
              <a:defRPr sz="1800">
                <a:solidFill>
                  <a:schemeClr val="bg1"/>
                </a:solidFill>
              </a:defRPr>
            </a:lvl6pPr>
            <a:lvl7pPr marL="0" indent="0" algn="l">
              <a:buNone/>
              <a:defRPr sz="1800">
                <a:solidFill>
                  <a:schemeClr val="bg1"/>
                </a:solidFill>
              </a:defRPr>
            </a:lvl7pPr>
            <a:lvl8pPr marL="0" indent="0" algn="l">
              <a:buNone/>
              <a:defRPr sz="1800">
                <a:solidFill>
                  <a:schemeClr val="bg1"/>
                </a:solidFill>
              </a:defRPr>
            </a:lvl8pPr>
            <a:lvl9pPr marL="0" indent="0" algn="l">
              <a:buNone/>
              <a:defRPr sz="180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inv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invGray"/>
        <p:txBody>
          <a:bodyPr/>
          <a:lstStyle/>
          <a:p>
            <a:fld id="{F5D252DB-0ED2-464E-8741-6A8F1AFB279A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inv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inv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2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197700" y="617699"/>
            <a:ext cx="395248" cy="395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53747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9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orient="horz" pos="1094" userDrawn="1">
          <p15:clr>
            <a:srgbClr val="FBAE40"/>
          </p15:clr>
        </p15:guide>
        <p15:guide id="4" orient="horz" pos="2478" userDrawn="1">
          <p15:clr>
            <a:srgbClr val="FBAE40"/>
          </p15:clr>
        </p15:guide>
        <p15:guide id="5" orient="horz" pos="2591" userDrawn="1">
          <p15:clr>
            <a:srgbClr val="FBAE40"/>
          </p15:clr>
        </p15:guide>
        <p15:guide id="6" orient="horz" pos="2704" userDrawn="1">
          <p15:clr>
            <a:srgbClr val="FBAE40"/>
          </p15:clr>
        </p15:guide>
        <p15:guide id="7" orient="horz" pos="4085" userDrawn="1">
          <p15:clr>
            <a:srgbClr val="FBAE40"/>
          </p15:clr>
        </p15:guide>
        <p15:guide id="8" pos="2150" userDrawn="1">
          <p15:clr>
            <a:srgbClr val="FBAE40"/>
          </p15:clr>
        </p15:guide>
        <p15:guide id="9" pos="2376" userDrawn="1">
          <p15:clr>
            <a:srgbClr val="FBAE40"/>
          </p15:clr>
        </p15:guide>
        <p15:guide id="10" pos="3908" userDrawn="1">
          <p15:clr>
            <a:srgbClr val="FBAE40"/>
          </p15:clr>
        </p15:guide>
        <p15:guide id="11" pos="4021" userDrawn="1">
          <p15:clr>
            <a:srgbClr val="FBAE40"/>
          </p15:clr>
        </p15:guide>
        <p15:guide id="12" pos="4134" userDrawn="1">
          <p15:clr>
            <a:srgbClr val="FBAE40"/>
          </p15:clr>
        </p15:guide>
        <p15:guide id="14" pos="5667" userDrawn="1">
          <p15:clr>
            <a:srgbClr val="FBAE40"/>
          </p15:clr>
        </p15:guide>
        <p15:guide id="15" pos="5894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>
            <a:spLocks noGrp="1"/>
          </p:cNvSpPr>
          <p:nvPr>
            <p:ph type="subTitle" idx="1"/>
          </p:nvPr>
        </p:nvSpPr>
        <p:spPr bwMode="gray">
          <a:xfrm>
            <a:off x="980282" y="1052513"/>
            <a:ext cx="10800000" cy="5432237"/>
          </a:xfrm>
        </p:spPr>
        <p:txBody>
          <a:bodyPr bIns="0" anchor="ctr"/>
          <a:lstStyle>
            <a:lvl1pPr marL="0" indent="0" algn="l">
              <a:buNone/>
              <a:defRPr sz="6600">
                <a:solidFill>
                  <a:schemeClr val="tx2"/>
                </a:solidFill>
              </a:defRPr>
            </a:lvl1pPr>
            <a:lvl2pPr marL="0" indent="0" algn="l">
              <a:buNone/>
              <a:defRPr sz="6600">
                <a:solidFill>
                  <a:schemeClr val="tx2"/>
                </a:solidFill>
              </a:defRPr>
            </a:lvl2pPr>
            <a:lvl3pPr marL="0" indent="0" algn="l">
              <a:buNone/>
              <a:defRPr sz="6600">
                <a:solidFill>
                  <a:schemeClr val="tx2"/>
                </a:solidFill>
              </a:defRPr>
            </a:lvl3pPr>
            <a:lvl4pPr marL="0" indent="0" algn="l">
              <a:buNone/>
              <a:defRPr sz="6600">
                <a:solidFill>
                  <a:schemeClr val="tx2"/>
                </a:solidFill>
              </a:defRPr>
            </a:lvl4pPr>
            <a:lvl5pPr marL="0" indent="0" algn="l">
              <a:buNone/>
              <a:defRPr sz="6600">
                <a:solidFill>
                  <a:schemeClr val="tx2"/>
                </a:solidFill>
              </a:defRPr>
            </a:lvl5pPr>
            <a:lvl6pPr marL="0" indent="0" algn="l">
              <a:buNone/>
              <a:defRPr sz="6600">
                <a:solidFill>
                  <a:schemeClr val="tx2"/>
                </a:solidFill>
              </a:defRPr>
            </a:lvl6pPr>
            <a:lvl7pPr marL="0" indent="0" algn="l">
              <a:buNone/>
              <a:defRPr sz="6600">
                <a:solidFill>
                  <a:schemeClr val="tx2"/>
                </a:solidFill>
              </a:defRPr>
            </a:lvl7pPr>
            <a:lvl8pPr marL="0" indent="0" algn="l">
              <a:buNone/>
              <a:defRPr sz="6600">
                <a:solidFill>
                  <a:schemeClr val="tx2"/>
                </a:solidFill>
              </a:defRPr>
            </a:lvl8pPr>
            <a:lvl9pPr marL="0" indent="0" algn="l">
              <a:buNone/>
              <a:defRPr sz="66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CF3B6FA-5BE5-423F-AE86-D3FCA9B0BA1B}" type="datetime1">
              <a:rPr lang="en-US"/>
              <a:t>6/10/2025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7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96104" y="617155"/>
            <a:ext cx="399600" cy="39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86006" y="509323"/>
            <a:ext cx="612000" cy="612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900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242726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9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orient="horz" pos="663" userDrawn="1">
          <p15:clr>
            <a:srgbClr val="FBAE40"/>
          </p15:clr>
        </p15:guide>
        <p15:guide id="4" orient="horz" pos="4085" userDrawn="1">
          <p15:clr>
            <a:srgbClr val="FBAE40"/>
          </p15:clr>
        </p15:guide>
      </p15:sldGuideLst>
    </p:ext>
  </p:extLst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4D65EF7-0DB8-46AD-91BA-1361F976A2E5}" type="datetime1">
              <a:rPr lang="en-US"/>
              <a:t>6/10/2025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6" name="Picture Placeholder 14"/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0413" cy="6858000"/>
          </a:xfrm>
        </p:spPr>
        <p:txBody>
          <a:bodyPr tIns="540000" anchor="ctr"/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4110759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/>
        </p:nvSpPr>
        <p:spPr bwMode="gray">
          <a:xfrm flipV="1">
            <a:off x="0" y="0"/>
            <a:ext cx="8198127" cy="6877050"/>
          </a:xfrm>
          <a:custGeom>
            <a:avLst/>
            <a:gdLst>
              <a:gd name="connsiteX0" fmla="*/ 0 w 8198127"/>
              <a:gd name="connsiteY0" fmla="*/ 6877050 h 6877050"/>
              <a:gd name="connsiteX1" fmla="*/ 6090082 w 8198127"/>
              <a:gd name="connsiteY1" fmla="*/ 6877050 h 6877050"/>
              <a:gd name="connsiteX2" fmla="*/ 8198127 w 8198127"/>
              <a:gd name="connsiteY2" fmla="*/ 6877050 h 6877050"/>
              <a:gd name="connsiteX3" fmla="*/ 6090082 w 8198127"/>
              <a:gd name="connsiteY3" fmla="*/ 0 h 6877050"/>
              <a:gd name="connsiteX4" fmla="*/ 0 w 8198127"/>
              <a:gd name="connsiteY4" fmla="*/ 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8127" h="6877050">
                <a:moveTo>
                  <a:pt x="0" y="6877050"/>
                </a:moveTo>
                <a:lnTo>
                  <a:pt x="6090082" y="6877050"/>
                </a:lnTo>
                <a:lnTo>
                  <a:pt x="8198127" y="6877050"/>
                </a:lnTo>
                <a:lnTo>
                  <a:pt x="6090082" y="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32760">
                <a:srgbClr val="00617F"/>
              </a:gs>
              <a:gs pos="0">
                <a:srgbClr val="00617F"/>
              </a:gs>
              <a:gs pos="72000">
                <a:srgbClr val="10384F"/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708819" y="1732422"/>
            <a:ext cx="5381498" cy="592952"/>
          </a:xfrm>
        </p:spPr>
        <p:txBody>
          <a:bodyPr anchor="b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bg1"/>
                </a:solidFill>
              </a:defRPr>
            </a:lvl2pPr>
            <a:lvl3pPr marL="0" indent="0" algn="l">
              <a:buNone/>
              <a:defRPr sz="2000">
                <a:solidFill>
                  <a:schemeClr val="bg1"/>
                </a:solidFill>
              </a:defRPr>
            </a:lvl3pPr>
            <a:lvl4pPr marL="0" indent="0" algn="l">
              <a:buNone/>
              <a:defRPr sz="2000">
                <a:solidFill>
                  <a:schemeClr val="bg1"/>
                </a:solidFill>
              </a:defRPr>
            </a:lvl4pPr>
            <a:lvl5pPr marL="0" indent="0" algn="l">
              <a:buNone/>
              <a:defRPr sz="2000">
                <a:solidFill>
                  <a:schemeClr val="bg1"/>
                </a:solidFill>
              </a:defRPr>
            </a:lvl5pPr>
            <a:lvl6pPr marL="0" indent="0" algn="l">
              <a:buNone/>
              <a:defRPr sz="2000">
                <a:solidFill>
                  <a:schemeClr val="bg1"/>
                </a:solidFill>
              </a:defRPr>
            </a:lvl6pPr>
            <a:lvl7pPr marL="0" indent="0" algn="l">
              <a:buNone/>
              <a:defRPr sz="2000">
                <a:solidFill>
                  <a:schemeClr val="bg1"/>
                </a:solidFill>
              </a:defRPr>
            </a:lvl7pPr>
            <a:lvl8pPr marL="0" indent="0" algn="l">
              <a:buNone/>
              <a:defRPr sz="2000">
                <a:solidFill>
                  <a:schemeClr val="bg1"/>
                </a:solidFill>
              </a:defRPr>
            </a:lvl8pPr>
            <a:lvl9pPr marL="0" indent="0" algn="l">
              <a:buNone/>
              <a:defRPr sz="2000">
                <a:solidFill>
                  <a:schemeClr val="bg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1DAC8AC-69B9-434F-A771-029EB0ECF11E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708819" y="2424948"/>
            <a:ext cx="5381498" cy="1620000"/>
          </a:xfrm>
        </p:spPr>
        <p:txBody>
          <a:bodyPr anchor="t"/>
          <a:lstStyle>
            <a:lvl1pPr>
              <a:defRPr sz="5400" i="1">
                <a:solidFill>
                  <a:schemeClr val="accent4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7DB5C-15A7-4763-A498-7608598D843B}"/>
              </a:ext>
            </a:extLst>
          </p:cNvPr>
          <p:cNvSpPr txBox="1"/>
          <p:nvPr/>
        </p:nvSpPr>
        <p:spPr bwMode="white">
          <a:xfrm>
            <a:off x="1378683" y="4041068"/>
            <a:ext cx="480832" cy="17972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56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1" b="0" i="0" u="none" strike="noStrike" kern="0" cap="none" spc="0" normalizeH="0" baseline="0" noProof="0" dirty="0">
                <a:ln>
                  <a:noFill/>
                </a:ln>
                <a:solidFill>
                  <a:schemeClr val="tx2"/>
                </a:solidFill>
                <a:effectLst/>
                <a:uLnTx/>
                <a:uFillTx/>
              </a:rPr>
              <a:t>///////////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 bwMode="white">
          <a:xfrm>
            <a:off x="1414398" y="4262151"/>
            <a:ext cx="3600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 bwMode="gray">
          <a:xfrm>
            <a:off x="6095922" y="0"/>
            <a:ext cx="6094492" cy="6858000"/>
          </a:xfrm>
          <a:custGeom>
            <a:avLst/>
            <a:gdLst>
              <a:gd name="connsiteX0" fmla="*/ 2102205 w 6094492"/>
              <a:gd name="connsiteY0" fmla="*/ 0 h 6858000"/>
              <a:gd name="connsiteX1" fmla="*/ 6094492 w 6094492"/>
              <a:gd name="connsiteY1" fmla="*/ 0 h 6858000"/>
              <a:gd name="connsiteX2" fmla="*/ 6094492 w 6094492"/>
              <a:gd name="connsiteY2" fmla="*/ 6858000 h 6858000"/>
              <a:gd name="connsiteX3" fmla="*/ 0 w 609449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4492" h="6858000">
                <a:moveTo>
                  <a:pt x="2102205" y="0"/>
                </a:moveTo>
                <a:lnTo>
                  <a:pt x="6094492" y="0"/>
                </a:lnTo>
                <a:lnTo>
                  <a:pt x="6094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01676" y="704850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Freeform 6"/>
          <p:cNvSpPr>
            <a:spLocks/>
          </p:cNvSpPr>
          <p:nvPr/>
        </p:nvSpPr>
        <p:spPr bwMode="gray">
          <a:xfrm>
            <a:off x="5111334" y="0"/>
            <a:ext cx="2938864" cy="6877050"/>
          </a:xfrm>
          <a:custGeom>
            <a:avLst/>
            <a:gdLst>
              <a:gd name="T0" fmla="*/ 10 w 2188"/>
              <a:gd name="T1" fmla="*/ 5120 h 5120"/>
              <a:gd name="T2" fmla="*/ 2188 w 2188"/>
              <a:gd name="T3" fmla="*/ 0 h 5120"/>
              <a:gd name="T4" fmla="*/ 2179 w 2188"/>
              <a:gd name="T5" fmla="*/ 0 h 5120"/>
              <a:gd name="T6" fmla="*/ 0 w 2188"/>
              <a:gd name="T7" fmla="*/ 5120 h 5120"/>
              <a:gd name="T8" fmla="*/ 10 w 2188"/>
              <a:gd name="T9" fmla="*/ 5120 h 5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88" h="5120">
                <a:moveTo>
                  <a:pt x="10" y="5120"/>
                </a:moveTo>
                <a:lnTo>
                  <a:pt x="2188" y="0"/>
                </a:lnTo>
                <a:lnTo>
                  <a:pt x="2179" y="0"/>
                </a:lnTo>
                <a:lnTo>
                  <a:pt x="0" y="5120"/>
                </a:lnTo>
                <a:lnTo>
                  <a:pt x="10" y="5120"/>
                </a:lnTo>
                <a:close/>
              </a:path>
            </a:pathLst>
          </a:custGeom>
          <a:solidFill>
            <a:schemeClr val="tx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521832" y="524850"/>
            <a:ext cx="1080000" cy="1080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23558264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/>
        </p:nvSpPr>
        <p:spPr bwMode="gray">
          <a:xfrm flipV="1">
            <a:off x="0" y="0"/>
            <a:ext cx="8198127" cy="6877050"/>
          </a:xfrm>
          <a:custGeom>
            <a:avLst/>
            <a:gdLst>
              <a:gd name="connsiteX0" fmla="*/ 0 w 8198127"/>
              <a:gd name="connsiteY0" fmla="*/ 6877050 h 6877050"/>
              <a:gd name="connsiteX1" fmla="*/ 6090082 w 8198127"/>
              <a:gd name="connsiteY1" fmla="*/ 6877050 h 6877050"/>
              <a:gd name="connsiteX2" fmla="*/ 8198127 w 8198127"/>
              <a:gd name="connsiteY2" fmla="*/ 6877050 h 6877050"/>
              <a:gd name="connsiteX3" fmla="*/ 6090082 w 8198127"/>
              <a:gd name="connsiteY3" fmla="*/ 0 h 6877050"/>
              <a:gd name="connsiteX4" fmla="*/ 0 w 8198127"/>
              <a:gd name="connsiteY4" fmla="*/ 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8127" h="6877050">
                <a:moveTo>
                  <a:pt x="0" y="6877050"/>
                </a:moveTo>
                <a:lnTo>
                  <a:pt x="6090082" y="6877050"/>
                </a:lnTo>
                <a:lnTo>
                  <a:pt x="8198127" y="6877050"/>
                </a:lnTo>
                <a:lnTo>
                  <a:pt x="6090082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28000">
                <a:srgbClr val="2B6636"/>
              </a:gs>
              <a:gs pos="0">
                <a:srgbClr val="2B6636"/>
              </a:gs>
              <a:gs pos="72000">
                <a:srgbClr val="004422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708821" y="1732757"/>
            <a:ext cx="5381496" cy="592617"/>
          </a:xfrm>
        </p:spPr>
        <p:txBody>
          <a:bodyPr anchor="b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bg1"/>
                </a:solidFill>
              </a:defRPr>
            </a:lvl2pPr>
            <a:lvl3pPr marL="0" indent="0" algn="l">
              <a:buNone/>
              <a:defRPr sz="2000">
                <a:solidFill>
                  <a:schemeClr val="bg1"/>
                </a:solidFill>
              </a:defRPr>
            </a:lvl3pPr>
            <a:lvl4pPr marL="0" indent="0" algn="l">
              <a:buNone/>
              <a:defRPr sz="2000">
                <a:solidFill>
                  <a:schemeClr val="bg1"/>
                </a:solidFill>
              </a:defRPr>
            </a:lvl4pPr>
            <a:lvl5pPr marL="0" indent="0" algn="l">
              <a:buNone/>
              <a:defRPr sz="2000">
                <a:solidFill>
                  <a:schemeClr val="bg1"/>
                </a:solidFill>
              </a:defRPr>
            </a:lvl5pPr>
            <a:lvl6pPr marL="0" indent="0" algn="l">
              <a:buNone/>
              <a:defRPr sz="2000">
                <a:solidFill>
                  <a:schemeClr val="bg1"/>
                </a:solidFill>
              </a:defRPr>
            </a:lvl6pPr>
            <a:lvl7pPr marL="0" indent="0" algn="l">
              <a:buNone/>
              <a:defRPr sz="2000">
                <a:solidFill>
                  <a:schemeClr val="bg1"/>
                </a:solidFill>
              </a:defRPr>
            </a:lvl7pPr>
            <a:lvl8pPr marL="0" indent="0" algn="l">
              <a:buNone/>
              <a:defRPr sz="2000">
                <a:solidFill>
                  <a:schemeClr val="bg1"/>
                </a:solidFill>
              </a:defRPr>
            </a:lvl8pPr>
            <a:lvl9pPr marL="0" indent="0" algn="l">
              <a:buNone/>
              <a:defRPr sz="2000">
                <a:solidFill>
                  <a:schemeClr val="bg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576CC04-5BC7-4D90-881D-F4830D1A1CA8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708820" y="2424948"/>
            <a:ext cx="5381498" cy="1620000"/>
          </a:xfrm>
        </p:spPr>
        <p:txBody>
          <a:bodyPr anchor="t"/>
          <a:lstStyle>
            <a:lvl1pPr>
              <a:defRPr sz="5400" i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7DB5C-15A7-4763-A498-7608598D843B}"/>
              </a:ext>
            </a:extLst>
          </p:cNvPr>
          <p:cNvSpPr txBox="1"/>
          <p:nvPr/>
        </p:nvSpPr>
        <p:spPr bwMode="white">
          <a:xfrm>
            <a:off x="1378683" y="4041068"/>
            <a:ext cx="480832" cy="17972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56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1" b="0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///////////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 bwMode="white">
          <a:xfrm>
            <a:off x="1414398" y="4262151"/>
            <a:ext cx="3600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 bwMode="gray">
          <a:xfrm>
            <a:off x="6095922" y="0"/>
            <a:ext cx="6094492" cy="6858000"/>
          </a:xfrm>
          <a:custGeom>
            <a:avLst/>
            <a:gdLst>
              <a:gd name="connsiteX0" fmla="*/ 2102205 w 6094492"/>
              <a:gd name="connsiteY0" fmla="*/ 0 h 6858000"/>
              <a:gd name="connsiteX1" fmla="*/ 6094492 w 6094492"/>
              <a:gd name="connsiteY1" fmla="*/ 0 h 6858000"/>
              <a:gd name="connsiteX2" fmla="*/ 6094492 w 6094492"/>
              <a:gd name="connsiteY2" fmla="*/ 6858000 h 6858000"/>
              <a:gd name="connsiteX3" fmla="*/ 0 w 609449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4492" h="6858000">
                <a:moveTo>
                  <a:pt x="2102205" y="0"/>
                </a:moveTo>
                <a:lnTo>
                  <a:pt x="6094492" y="0"/>
                </a:lnTo>
                <a:lnTo>
                  <a:pt x="6094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01676" y="704850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Freeform 6"/>
          <p:cNvSpPr>
            <a:spLocks/>
          </p:cNvSpPr>
          <p:nvPr/>
        </p:nvSpPr>
        <p:spPr bwMode="gray">
          <a:xfrm>
            <a:off x="5111334" y="0"/>
            <a:ext cx="2938864" cy="6877050"/>
          </a:xfrm>
          <a:custGeom>
            <a:avLst/>
            <a:gdLst>
              <a:gd name="T0" fmla="*/ 10 w 2188"/>
              <a:gd name="T1" fmla="*/ 5120 h 5120"/>
              <a:gd name="T2" fmla="*/ 2188 w 2188"/>
              <a:gd name="T3" fmla="*/ 0 h 5120"/>
              <a:gd name="T4" fmla="*/ 2179 w 2188"/>
              <a:gd name="T5" fmla="*/ 0 h 5120"/>
              <a:gd name="T6" fmla="*/ 0 w 2188"/>
              <a:gd name="T7" fmla="*/ 5120 h 5120"/>
              <a:gd name="T8" fmla="*/ 10 w 2188"/>
              <a:gd name="T9" fmla="*/ 5120 h 5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88" h="5120">
                <a:moveTo>
                  <a:pt x="10" y="5120"/>
                </a:moveTo>
                <a:lnTo>
                  <a:pt x="2188" y="0"/>
                </a:lnTo>
                <a:lnTo>
                  <a:pt x="2179" y="0"/>
                </a:lnTo>
                <a:lnTo>
                  <a:pt x="0" y="5120"/>
                </a:lnTo>
                <a:lnTo>
                  <a:pt x="10" y="512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521832" y="524850"/>
            <a:ext cx="1080000" cy="1080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3218817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inal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 15"/>
          <p:cNvSpPr/>
          <p:nvPr/>
        </p:nvSpPr>
        <p:spPr bwMode="gray">
          <a:xfrm flipV="1">
            <a:off x="0" y="0"/>
            <a:ext cx="8198127" cy="6877050"/>
          </a:xfrm>
          <a:custGeom>
            <a:avLst/>
            <a:gdLst>
              <a:gd name="connsiteX0" fmla="*/ 0 w 8198127"/>
              <a:gd name="connsiteY0" fmla="*/ 6877050 h 6877050"/>
              <a:gd name="connsiteX1" fmla="*/ 6090082 w 8198127"/>
              <a:gd name="connsiteY1" fmla="*/ 6877050 h 6877050"/>
              <a:gd name="connsiteX2" fmla="*/ 8198127 w 8198127"/>
              <a:gd name="connsiteY2" fmla="*/ 6877050 h 6877050"/>
              <a:gd name="connsiteX3" fmla="*/ 6090082 w 8198127"/>
              <a:gd name="connsiteY3" fmla="*/ 0 h 6877050"/>
              <a:gd name="connsiteX4" fmla="*/ 0 w 8198127"/>
              <a:gd name="connsiteY4" fmla="*/ 0 h 6877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98127" h="6877050">
                <a:moveTo>
                  <a:pt x="0" y="6877050"/>
                </a:moveTo>
                <a:lnTo>
                  <a:pt x="6090082" y="6877050"/>
                </a:lnTo>
                <a:lnTo>
                  <a:pt x="8198127" y="6877050"/>
                </a:lnTo>
                <a:lnTo>
                  <a:pt x="6090082" y="0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28000">
                <a:srgbClr val="624963"/>
              </a:gs>
              <a:gs pos="0">
                <a:srgbClr val="624963"/>
              </a:gs>
              <a:gs pos="72000">
                <a:srgbClr val="443247"/>
              </a:gs>
            </a:gsLst>
            <a:lin ang="162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708820" y="1732757"/>
            <a:ext cx="5381496" cy="592617"/>
          </a:xfrm>
        </p:spPr>
        <p:txBody>
          <a:bodyPr anchor="b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bg1"/>
                </a:solidFill>
              </a:defRPr>
            </a:lvl2pPr>
            <a:lvl3pPr marL="0" indent="0" algn="l">
              <a:buNone/>
              <a:defRPr sz="2000">
                <a:solidFill>
                  <a:schemeClr val="bg1"/>
                </a:solidFill>
              </a:defRPr>
            </a:lvl3pPr>
            <a:lvl4pPr marL="0" indent="0" algn="l">
              <a:buNone/>
              <a:defRPr sz="2000">
                <a:solidFill>
                  <a:schemeClr val="bg1"/>
                </a:solidFill>
              </a:defRPr>
            </a:lvl4pPr>
            <a:lvl5pPr marL="0" indent="0" algn="l">
              <a:buNone/>
              <a:defRPr sz="2000">
                <a:solidFill>
                  <a:schemeClr val="bg1"/>
                </a:solidFill>
              </a:defRPr>
            </a:lvl5pPr>
            <a:lvl6pPr marL="0" indent="0" algn="l">
              <a:buNone/>
              <a:defRPr sz="2000">
                <a:solidFill>
                  <a:schemeClr val="bg1"/>
                </a:solidFill>
              </a:defRPr>
            </a:lvl6pPr>
            <a:lvl7pPr marL="0" indent="0" algn="l">
              <a:buNone/>
              <a:defRPr sz="2000">
                <a:solidFill>
                  <a:schemeClr val="bg1"/>
                </a:solidFill>
              </a:defRPr>
            </a:lvl7pPr>
            <a:lvl8pPr marL="0" indent="0" algn="l">
              <a:buNone/>
              <a:defRPr sz="2000">
                <a:solidFill>
                  <a:schemeClr val="bg1"/>
                </a:solidFill>
              </a:defRPr>
            </a:lvl8pPr>
            <a:lvl9pPr marL="0" indent="0" algn="l">
              <a:buNone/>
              <a:defRPr sz="2000">
                <a:solidFill>
                  <a:schemeClr val="bg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2804E57-7BF7-4369-9EB4-F1EAB6B023F9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white">
          <a:xfrm>
            <a:off x="708820" y="2424948"/>
            <a:ext cx="5381498" cy="1620000"/>
          </a:xfrm>
        </p:spPr>
        <p:txBody>
          <a:bodyPr anchor="t"/>
          <a:lstStyle>
            <a:lvl1pPr>
              <a:defRPr sz="5400" i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7DB5C-15A7-4763-A498-7608598D843B}"/>
              </a:ext>
            </a:extLst>
          </p:cNvPr>
          <p:cNvSpPr txBox="1"/>
          <p:nvPr/>
        </p:nvSpPr>
        <p:spPr bwMode="white">
          <a:xfrm>
            <a:off x="1378683" y="4041068"/>
            <a:ext cx="480832" cy="17972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56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1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</a:rPr>
              <a:t>///////////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 bwMode="white">
          <a:xfrm>
            <a:off x="1414398" y="4262151"/>
            <a:ext cx="3600000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7" name="Picture Placeholder 16"/>
          <p:cNvSpPr>
            <a:spLocks noGrp="1"/>
          </p:cNvSpPr>
          <p:nvPr>
            <p:ph type="pic" sz="quarter" idx="14"/>
          </p:nvPr>
        </p:nvSpPr>
        <p:spPr bwMode="gray">
          <a:xfrm>
            <a:off x="6095922" y="0"/>
            <a:ext cx="6094492" cy="6858000"/>
          </a:xfrm>
          <a:custGeom>
            <a:avLst/>
            <a:gdLst>
              <a:gd name="connsiteX0" fmla="*/ 2102205 w 6094492"/>
              <a:gd name="connsiteY0" fmla="*/ 0 h 6858000"/>
              <a:gd name="connsiteX1" fmla="*/ 6094492 w 6094492"/>
              <a:gd name="connsiteY1" fmla="*/ 0 h 6858000"/>
              <a:gd name="connsiteX2" fmla="*/ 6094492 w 6094492"/>
              <a:gd name="connsiteY2" fmla="*/ 6858000 h 6858000"/>
              <a:gd name="connsiteX3" fmla="*/ 0 w 609449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94492" h="6858000">
                <a:moveTo>
                  <a:pt x="2102205" y="0"/>
                </a:moveTo>
                <a:lnTo>
                  <a:pt x="6094492" y="0"/>
                </a:lnTo>
                <a:lnTo>
                  <a:pt x="609449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pic>
        <p:nvPicPr>
          <p:cNvPr id="1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01676" y="704850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Freeform 6"/>
          <p:cNvSpPr>
            <a:spLocks/>
          </p:cNvSpPr>
          <p:nvPr/>
        </p:nvSpPr>
        <p:spPr bwMode="gray">
          <a:xfrm>
            <a:off x="5111334" y="0"/>
            <a:ext cx="2938864" cy="6877050"/>
          </a:xfrm>
          <a:custGeom>
            <a:avLst/>
            <a:gdLst>
              <a:gd name="T0" fmla="*/ 10 w 2188"/>
              <a:gd name="T1" fmla="*/ 5120 h 5120"/>
              <a:gd name="T2" fmla="*/ 2188 w 2188"/>
              <a:gd name="T3" fmla="*/ 0 h 5120"/>
              <a:gd name="T4" fmla="*/ 2179 w 2188"/>
              <a:gd name="T5" fmla="*/ 0 h 5120"/>
              <a:gd name="T6" fmla="*/ 0 w 2188"/>
              <a:gd name="T7" fmla="*/ 5120 h 5120"/>
              <a:gd name="T8" fmla="*/ 10 w 2188"/>
              <a:gd name="T9" fmla="*/ 5120 h 51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2188" h="5120">
                <a:moveTo>
                  <a:pt x="10" y="5120"/>
                </a:moveTo>
                <a:lnTo>
                  <a:pt x="2188" y="0"/>
                </a:lnTo>
                <a:lnTo>
                  <a:pt x="2179" y="0"/>
                </a:lnTo>
                <a:lnTo>
                  <a:pt x="0" y="5120"/>
                </a:lnTo>
                <a:lnTo>
                  <a:pt x="10" y="512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3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521832" y="524850"/>
            <a:ext cx="1080000" cy="1080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1764844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2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709365" y="1732422"/>
            <a:ext cx="3620552" cy="592952"/>
          </a:xfrm>
        </p:spPr>
        <p:txBody>
          <a:bodyPr anchor="b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bg1"/>
                </a:solidFill>
              </a:defRPr>
            </a:lvl2pPr>
            <a:lvl3pPr marL="0" indent="0" algn="l">
              <a:buNone/>
              <a:defRPr sz="2000">
                <a:solidFill>
                  <a:schemeClr val="bg1"/>
                </a:solidFill>
              </a:defRPr>
            </a:lvl3pPr>
            <a:lvl4pPr marL="0" indent="0" algn="l">
              <a:buNone/>
              <a:defRPr sz="2000">
                <a:solidFill>
                  <a:schemeClr val="bg1"/>
                </a:solidFill>
              </a:defRPr>
            </a:lvl4pPr>
            <a:lvl5pPr marL="0" indent="0" algn="l">
              <a:buNone/>
              <a:defRPr sz="2000">
                <a:solidFill>
                  <a:schemeClr val="bg1"/>
                </a:solidFill>
              </a:defRPr>
            </a:lvl5pPr>
            <a:lvl6pPr marL="0" indent="0" algn="l">
              <a:buNone/>
              <a:defRPr sz="2000">
                <a:solidFill>
                  <a:schemeClr val="bg1"/>
                </a:solidFill>
              </a:defRPr>
            </a:lvl6pPr>
            <a:lvl7pPr marL="0" indent="0" algn="l">
              <a:buNone/>
              <a:defRPr sz="2000">
                <a:solidFill>
                  <a:schemeClr val="bg1"/>
                </a:solidFill>
              </a:defRPr>
            </a:lvl7pPr>
            <a:lvl8pPr marL="0" indent="0" algn="l">
              <a:buNone/>
              <a:defRPr sz="2000">
                <a:solidFill>
                  <a:schemeClr val="bg1"/>
                </a:solidFill>
              </a:defRPr>
            </a:lvl8pPr>
            <a:lvl9pPr marL="0" indent="0" algn="l">
              <a:buNone/>
              <a:defRPr sz="2000">
                <a:solidFill>
                  <a:schemeClr val="bg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F33C267-8000-477D-991A-6C15839D7000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/>
              <a:t>/// Bayer 16:9 Template /// January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709560" y="2424948"/>
            <a:ext cx="3620357" cy="1440000"/>
          </a:xfrm>
        </p:spPr>
        <p:txBody>
          <a:bodyPr anchor="t"/>
          <a:lstStyle>
            <a:lvl1pPr>
              <a:defRPr sz="3200" i="1"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7DB5C-15A7-4763-A498-7608598D843B}"/>
              </a:ext>
            </a:extLst>
          </p:cNvPr>
          <p:cNvSpPr txBox="1"/>
          <p:nvPr/>
        </p:nvSpPr>
        <p:spPr bwMode="black">
          <a:xfrm>
            <a:off x="1378683" y="4041068"/>
            <a:ext cx="480832" cy="17972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56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1" b="0" i="0" u="none" strike="noStrike" kern="0" cap="none" spc="0" normalizeH="0" baseline="0" noProof="0" dirty="0">
                <a:ln>
                  <a:noFill/>
                </a:ln>
                <a:solidFill>
                  <a:schemeClr val="accent2"/>
                </a:solidFill>
                <a:effectLst/>
                <a:uLnTx/>
                <a:uFillTx/>
              </a:rPr>
              <a:t>///////////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 bwMode="black">
          <a:xfrm>
            <a:off x="1414398" y="4262151"/>
            <a:ext cx="2915519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701676" y="704850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8C0614FA-2289-4D50-861D-D1CE2042502D}"/>
              </a:ext>
            </a:extLst>
          </p:cNvPr>
          <p:cNvSpPr/>
          <p:nvPr userDrawn="1"/>
        </p:nvSpPr>
        <p:spPr bwMode="gray">
          <a:xfrm>
            <a:off x="4075459" y="0"/>
            <a:ext cx="8114954" cy="6858000"/>
          </a:xfrm>
          <a:custGeom>
            <a:avLst/>
            <a:gdLst>
              <a:gd name="connsiteX0" fmla="*/ 1341581 w 8114954"/>
              <a:gd name="connsiteY0" fmla="*/ 0 h 6858000"/>
              <a:gd name="connsiteX1" fmla="*/ 8112574 w 8114954"/>
              <a:gd name="connsiteY1" fmla="*/ 0 h 6858000"/>
              <a:gd name="connsiteX2" fmla="*/ 8114954 w 8114954"/>
              <a:gd name="connsiteY2" fmla="*/ 6003673 h 6858000"/>
              <a:gd name="connsiteX3" fmla="*/ 3275458 w 8114954"/>
              <a:gd name="connsiteY3" fmla="*/ 6858000 h 6858000"/>
              <a:gd name="connsiteX4" fmla="*/ 0 w 811495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14954" h="6858000">
                <a:moveTo>
                  <a:pt x="1341581" y="0"/>
                </a:moveTo>
                <a:lnTo>
                  <a:pt x="8112574" y="0"/>
                </a:lnTo>
                <a:cubicBezTo>
                  <a:pt x="8112574" y="1913118"/>
                  <a:pt x="8114954" y="4090555"/>
                  <a:pt x="8114954" y="6003673"/>
                </a:cubicBezTo>
                <a:lnTo>
                  <a:pt x="327545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2CD53346-3B88-4ECD-BC3C-B158CECCD4F5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 bwMode="gray">
          <a:xfrm>
            <a:off x="4112872" y="0"/>
            <a:ext cx="8079923" cy="6858000"/>
          </a:xfrm>
          <a:custGeom>
            <a:avLst/>
            <a:gdLst>
              <a:gd name="connsiteX0" fmla="*/ 1331361 w 8079923"/>
              <a:gd name="connsiteY0" fmla="*/ 0 h 6858000"/>
              <a:gd name="connsiteX1" fmla="*/ 8077543 w 8079923"/>
              <a:gd name="connsiteY1" fmla="*/ 0 h 6858000"/>
              <a:gd name="connsiteX2" fmla="*/ 8079923 w 8079923"/>
              <a:gd name="connsiteY2" fmla="*/ 6003673 h 6858000"/>
              <a:gd name="connsiteX3" fmla="*/ 3240429 w 8079923"/>
              <a:gd name="connsiteY3" fmla="*/ 6858000 h 6858000"/>
              <a:gd name="connsiteX4" fmla="*/ 0 w 8079923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9923" h="6858000">
                <a:moveTo>
                  <a:pt x="1331361" y="0"/>
                </a:moveTo>
                <a:lnTo>
                  <a:pt x="8077543" y="0"/>
                </a:lnTo>
                <a:cubicBezTo>
                  <a:pt x="8077543" y="1913118"/>
                  <a:pt x="8079923" y="4090555"/>
                  <a:pt x="8079923" y="6003673"/>
                </a:cubicBezTo>
                <a:lnTo>
                  <a:pt x="324042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sp>
        <p:nvSpPr>
          <p:cNvPr id="13" name="Logoschutz" hidden="1">
            <a:extLst>
              <a:ext uri="{FF2B5EF4-FFF2-40B4-BE49-F238E27FC236}">
                <a16:creationId xmlns:a16="http://schemas.microsoft.com/office/drawing/2014/main" id="{2FE56050-78D4-446C-87C6-B9C42DDC4070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gray">
          <a:xfrm>
            <a:off x="521832" y="524850"/>
            <a:ext cx="1080000" cy="1080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364177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3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58331062-53AF-412B-A235-6DCBA819F08B}"/>
              </a:ext>
            </a:extLst>
          </p:cNvPr>
          <p:cNvSpPr/>
          <p:nvPr userDrawn="1"/>
        </p:nvSpPr>
        <p:spPr bwMode="gray">
          <a:xfrm>
            <a:off x="4075459" y="0"/>
            <a:ext cx="8114954" cy="6858000"/>
          </a:xfrm>
          <a:custGeom>
            <a:avLst/>
            <a:gdLst>
              <a:gd name="connsiteX0" fmla="*/ 1341581 w 8114954"/>
              <a:gd name="connsiteY0" fmla="*/ 0 h 6858000"/>
              <a:gd name="connsiteX1" fmla="*/ 8112574 w 8114954"/>
              <a:gd name="connsiteY1" fmla="*/ 0 h 6858000"/>
              <a:gd name="connsiteX2" fmla="*/ 8114954 w 8114954"/>
              <a:gd name="connsiteY2" fmla="*/ 6003673 h 6858000"/>
              <a:gd name="connsiteX3" fmla="*/ 3275458 w 8114954"/>
              <a:gd name="connsiteY3" fmla="*/ 6858000 h 6858000"/>
              <a:gd name="connsiteX4" fmla="*/ 0 w 8114954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114954" h="6858000">
                <a:moveTo>
                  <a:pt x="1341581" y="0"/>
                </a:moveTo>
                <a:lnTo>
                  <a:pt x="8112574" y="0"/>
                </a:lnTo>
                <a:cubicBezTo>
                  <a:pt x="8112574" y="1913118"/>
                  <a:pt x="8114954" y="4090555"/>
                  <a:pt x="8114954" y="6003673"/>
                </a:cubicBezTo>
                <a:lnTo>
                  <a:pt x="3275458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black">
          <a:xfrm>
            <a:off x="709365" y="1732422"/>
            <a:ext cx="3620552" cy="592952"/>
          </a:xfrm>
        </p:spPr>
        <p:txBody>
          <a:bodyPr anchor="b"/>
          <a:lstStyle>
            <a:lvl1pPr marL="0" indent="0" algn="l">
              <a:buNone/>
              <a:defRPr sz="2000">
                <a:solidFill>
                  <a:schemeClr val="bg1"/>
                </a:solidFill>
              </a:defRPr>
            </a:lvl1pPr>
            <a:lvl2pPr marL="0" indent="0" algn="l">
              <a:buNone/>
              <a:defRPr sz="2000">
                <a:solidFill>
                  <a:schemeClr val="bg1"/>
                </a:solidFill>
              </a:defRPr>
            </a:lvl2pPr>
            <a:lvl3pPr marL="0" indent="0" algn="l">
              <a:buNone/>
              <a:defRPr sz="2000">
                <a:solidFill>
                  <a:schemeClr val="bg1"/>
                </a:solidFill>
              </a:defRPr>
            </a:lvl3pPr>
            <a:lvl4pPr marL="0" indent="0" algn="l">
              <a:buNone/>
              <a:defRPr sz="2000">
                <a:solidFill>
                  <a:schemeClr val="bg1"/>
                </a:solidFill>
              </a:defRPr>
            </a:lvl4pPr>
            <a:lvl5pPr marL="0" indent="0" algn="l">
              <a:buNone/>
              <a:defRPr sz="2000">
                <a:solidFill>
                  <a:schemeClr val="bg1"/>
                </a:solidFill>
              </a:defRPr>
            </a:lvl5pPr>
            <a:lvl6pPr marL="0" indent="0" algn="l">
              <a:buNone/>
              <a:defRPr sz="2000">
                <a:solidFill>
                  <a:schemeClr val="bg1"/>
                </a:solidFill>
              </a:defRPr>
            </a:lvl6pPr>
            <a:lvl7pPr marL="0" indent="0" algn="l">
              <a:buNone/>
              <a:defRPr sz="2000">
                <a:solidFill>
                  <a:schemeClr val="bg1"/>
                </a:solidFill>
              </a:defRPr>
            </a:lvl7pPr>
            <a:lvl8pPr marL="0" indent="0" algn="l">
              <a:buNone/>
              <a:defRPr sz="2000">
                <a:solidFill>
                  <a:schemeClr val="bg1"/>
                </a:solidFill>
              </a:defRPr>
            </a:lvl8pPr>
            <a:lvl9pPr marL="0" indent="0" algn="l">
              <a:buNone/>
              <a:defRPr sz="2000">
                <a:solidFill>
                  <a:schemeClr val="bg1"/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CDB9F33-836B-4915-B13C-79B01E209756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r>
              <a:rPr lang="en-US"/>
              <a:t>/// Bayer 16:9 Template /// January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  <a:lvl2pPr>
              <a:defRPr>
                <a:noFill/>
              </a:defRPr>
            </a:lvl2pPr>
            <a:lvl3pPr>
              <a:defRPr>
                <a:noFill/>
              </a:defRPr>
            </a:lvl3pPr>
            <a:lvl4pPr>
              <a:defRPr>
                <a:noFill/>
              </a:defRPr>
            </a:lvl4pPr>
            <a:lvl5pPr>
              <a:defRPr>
                <a:noFill/>
              </a:defRPr>
            </a:lvl5pPr>
            <a:lvl6pPr>
              <a:defRPr>
                <a:noFill/>
              </a:defRPr>
            </a:lvl6pPr>
            <a:lvl7pPr>
              <a:defRPr>
                <a:noFill/>
              </a:defRPr>
            </a:lvl7pPr>
            <a:lvl8pPr>
              <a:defRPr>
                <a:noFill/>
              </a:defRPr>
            </a:lvl8pPr>
            <a:lvl9pPr>
              <a:defRPr>
                <a:noFill/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">
          <a:xfrm>
            <a:off x="709560" y="2424948"/>
            <a:ext cx="3620357" cy="1440000"/>
          </a:xfrm>
        </p:spPr>
        <p:txBody>
          <a:bodyPr anchor="t"/>
          <a:lstStyle>
            <a:lvl1pPr>
              <a:defRPr sz="3200" i="1">
                <a:solidFill>
                  <a:schemeClr val="accent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EE7DB5C-15A7-4763-A498-7608598D843B}"/>
              </a:ext>
            </a:extLst>
          </p:cNvPr>
          <p:cNvSpPr txBox="1"/>
          <p:nvPr/>
        </p:nvSpPr>
        <p:spPr bwMode="black">
          <a:xfrm>
            <a:off x="1378683" y="4041068"/>
            <a:ext cx="480832" cy="179724"/>
          </a:xfrm>
          <a:prstGeom prst="rect">
            <a:avLst/>
          </a:prstGeom>
          <a:noFill/>
        </p:spPr>
        <p:txBody>
          <a:bodyPr wrap="none" lIns="0" tIns="0" rIns="0" bIns="0" rtlCol="0" anchor="ctr">
            <a:noAutofit/>
          </a:bodyPr>
          <a:lstStyle/>
          <a:p>
            <a:pPr marL="0" marR="0" lvl="0" indent="0" algn="ctr" defTabSz="91568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51" b="0" i="0" u="none" strike="noStrike" kern="0" cap="none" spc="0" normalizeH="0" baseline="0" noProof="0" dirty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</a:rPr>
              <a:t>///////////</a:t>
            </a:r>
          </a:p>
        </p:txBody>
      </p:sp>
      <p:sp>
        <p:nvSpPr>
          <p:cNvPr id="21" name="Text Placeholder 20"/>
          <p:cNvSpPr>
            <a:spLocks noGrp="1"/>
          </p:cNvSpPr>
          <p:nvPr>
            <p:ph type="body" sz="quarter" idx="13"/>
          </p:nvPr>
        </p:nvSpPr>
        <p:spPr bwMode="black">
          <a:xfrm>
            <a:off x="1414398" y="4262151"/>
            <a:ext cx="2915519" cy="1080000"/>
          </a:xfrm>
        </p:spPr>
        <p:txBody>
          <a:bodyPr/>
          <a:lstStyle>
            <a:lvl1pPr>
              <a:spcBef>
                <a:spcPts val="0"/>
              </a:spcBef>
              <a:spcAft>
                <a:spcPts val="0"/>
              </a:spcAft>
              <a:defRPr b="1">
                <a:solidFill>
                  <a:schemeClr val="bg1"/>
                </a:solidFill>
              </a:defRPr>
            </a:lvl1pPr>
            <a:lvl2pPr marL="0" indent="0">
              <a:spcBef>
                <a:spcPts val="180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2pPr>
            <a:lvl3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3pPr>
            <a:lvl4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4pPr>
            <a:lvl5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5pPr>
            <a:lvl6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6pPr>
            <a:lvl7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7pPr>
            <a:lvl8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8pPr>
            <a:lvl9pPr marL="0" indent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None/>
              <a:defRPr sz="1050">
                <a:solidFill>
                  <a:schemeClr val="bg1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1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black">
          <a:xfrm>
            <a:off x="701676" y="704850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Picture Placeholder 14">
            <a:extLst>
              <a:ext uri="{FF2B5EF4-FFF2-40B4-BE49-F238E27FC236}">
                <a16:creationId xmlns:a16="http://schemas.microsoft.com/office/drawing/2014/main" id="{4F895202-4A4D-43A2-B3BF-4253EA64031B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 bwMode="gray">
          <a:xfrm>
            <a:off x="4112872" y="0"/>
            <a:ext cx="8079923" cy="6858000"/>
          </a:xfrm>
          <a:custGeom>
            <a:avLst/>
            <a:gdLst>
              <a:gd name="connsiteX0" fmla="*/ 1331361 w 8079923"/>
              <a:gd name="connsiteY0" fmla="*/ 0 h 6858000"/>
              <a:gd name="connsiteX1" fmla="*/ 8077543 w 8079923"/>
              <a:gd name="connsiteY1" fmla="*/ 0 h 6858000"/>
              <a:gd name="connsiteX2" fmla="*/ 8079923 w 8079923"/>
              <a:gd name="connsiteY2" fmla="*/ 6003673 h 6858000"/>
              <a:gd name="connsiteX3" fmla="*/ 3240429 w 8079923"/>
              <a:gd name="connsiteY3" fmla="*/ 6858000 h 6858000"/>
              <a:gd name="connsiteX4" fmla="*/ 0 w 8079923"/>
              <a:gd name="connsiteY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9923" h="6858000">
                <a:moveTo>
                  <a:pt x="1331361" y="0"/>
                </a:moveTo>
                <a:lnTo>
                  <a:pt x="8077543" y="0"/>
                </a:lnTo>
                <a:cubicBezTo>
                  <a:pt x="8077543" y="1913118"/>
                  <a:pt x="8079923" y="4090555"/>
                  <a:pt x="8079923" y="6003673"/>
                </a:cubicBezTo>
                <a:lnTo>
                  <a:pt x="3240429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tIns="540000" anchor="ctr">
            <a:noAutofit/>
          </a:bodyPr>
          <a:lstStyle>
            <a:lvl1pPr algn="ctr"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de-DE" dirty="0"/>
          </a:p>
        </p:txBody>
      </p:sp>
      <p:sp>
        <p:nvSpPr>
          <p:cNvPr id="13" name="Logoschutz" hidden="1">
            <a:extLst>
              <a:ext uri="{FF2B5EF4-FFF2-40B4-BE49-F238E27FC236}">
                <a16:creationId xmlns:a16="http://schemas.microsoft.com/office/drawing/2014/main" id="{82EE1829-716E-40CB-A4A0-CAB36B358641}"/>
              </a:ext>
            </a:extLst>
          </p:cNvPr>
          <p:cNvSpPr/>
          <p:nvPr userDrawn="1">
            <p:custDataLst>
              <p:tags r:id="rId1"/>
            </p:custDataLst>
          </p:nvPr>
        </p:nvSpPr>
        <p:spPr bwMode="gray">
          <a:xfrm>
            <a:off x="521832" y="524850"/>
            <a:ext cx="1080000" cy="1080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2672909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 hasCustomPrompt="1"/>
          </p:nvPr>
        </p:nvSpPr>
        <p:spPr bwMode="gray">
          <a:xfrm>
            <a:off x="1976765" y="403540"/>
            <a:ext cx="9624002" cy="864000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5" name="Text Placeholder 54"/>
          <p:cNvSpPr>
            <a:spLocks noGrp="1"/>
          </p:cNvSpPr>
          <p:nvPr>
            <p:ph type="body" sz="quarter" idx="13"/>
          </p:nvPr>
        </p:nvSpPr>
        <p:spPr bwMode="gray">
          <a:xfrm>
            <a:off x="2005337" y="1843721"/>
            <a:ext cx="4680000" cy="4641030"/>
          </a:xfrm>
        </p:spPr>
        <p:txBody>
          <a:bodyPr/>
          <a:lstStyle>
            <a:lvl1pPr marL="270000" indent="-270000">
              <a:spcBef>
                <a:spcPts val="1800"/>
              </a:spcBef>
              <a:spcAft>
                <a:spcPts val="0"/>
              </a:spcAft>
              <a:buFontTx/>
              <a:buBlip>
                <a:blip r:embed="rId3"/>
              </a:buBlip>
              <a:defRPr sz="2000"/>
            </a:lvl1pPr>
            <a:lvl2pPr marL="540000" indent="-270000">
              <a:spcBef>
                <a:spcPts val="600"/>
              </a:spcBef>
              <a:spcAft>
                <a:spcPts val="0"/>
              </a:spcAft>
              <a:buFontTx/>
              <a:buBlip>
                <a:blip r:embed="rId4"/>
              </a:buBlip>
              <a:defRPr sz="2000"/>
            </a:lvl2pPr>
            <a:lvl3pPr marL="810000" indent="-270000">
              <a:spcBef>
                <a:spcPts val="600"/>
              </a:spcBef>
              <a:spcAft>
                <a:spcPts val="0"/>
              </a:spcAft>
              <a:buFontTx/>
              <a:buBlip>
                <a:blip r:embed="rId5"/>
              </a:buBlip>
              <a:defRPr sz="2000"/>
            </a:lvl3pPr>
            <a:lvl4pPr marL="1080000" indent="-270000">
              <a:spcBef>
                <a:spcPts val="600"/>
              </a:spcBef>
              <a:spcAft>
                <a:spcPts val="0"/>
              </a:spcAft>
              <a:buFontTx/>
              <a:buBlip>
                <a:blip r:embed="rId6"/>
              </a:buBlip>
              <a:defRPr sz="2000"/>
            </a:lvl4pPr>
            <a:lvl5pPr>
              <a:spcBef>
                <a:spcPts val="600"/>
              </a:spcBef>
              <a:spcAft>
                <a:spcPts val="0"/>
              </a:spcAft>
              <a:defRPr sz="2000"/>
            </a:lvl5pPr>
            <a:lvl6pPr>
              <a:spcBef>
                <a:spcPts val="600"/>
              </a:spcBef>
              <a:spcAft>
                <a:spcPts val="0"/>
              </a:spcAft>
              <a:defRPr sz="2000"/>
            </a:lvl6pPr>
            <a:lvl7pPr>
              <a:spcBef>
                <a:spcPts val="600"/>
              </a:spcBef>
              <a:spcAft>
                <a:spcPts val="0"/>
              </a:spcAft>
              <a:defRPr sz="2000"/>
            </a:lvl7pPr>
            <a:lvl8pPr>
              <a:spcBef>
                <a:spcPts val="600"/>
              </a:spcBef>
              <a:spcAft>
                <a:spcPts val="0"/>
              </a:spcAft>
              <a:defRPr sz="2000"/>
            </a:lvl8pPr>
            <a:lvl9pPr>
              <a:spcBef>
                <a:spcPts val="600"/>
              </a:spcBef>
              <a:spcAft>
                <a:spcPts val="0"/>
              </a:spcAft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8FAAE86-FF76-44CC-A668-018373AE554F}" type="datetime1">
              <a:rPr lang="en-US"/>
              <a:t>6/10/2025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gray">
          <a:xfrm>
            <a:off x="974672" y="6617933"/>
            <a:ext cx="5710665" cy="108000"/>
          </a:xfrm>
        </p:spPr>
        <p:txBody>
          <a:bodyPr/>
          <a:lstStyle/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>
          <a:xfrm>
            <a:off x="195843" y="6617933"/>
            <a:ext cx="392326" cy="108000"/>
          </a:xfrm>
        </p:spPr>
        <p:txBody>
          <a:bodyPr/>
          <a:lstStyle/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701832" y="704850"/>
            <a:ext cx="720000" cy="72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/>
          <p:cNvGrpSpPr/>
          <p:nvPr/>
        </p:nvGrpSpPr>
        <p:grpSpPr bwMode="black">
          <a:xfrm>
            <a:off x="7804236" y="1"/>
            <a:ext cx="4386177" cy="6858000"/>
            <a:chOff x="7804236" y="1"/>
            <a:chExt cx="4386177" cy="6858000"/>
          </a:xfrm>
        </p:grpSpPr>
        <p:sp>
          <p:nvSpPr>
            <p:cNvPr id="19" name="Freeform 6"/>
            <p:cNvSpPr>
              <a:spLocks/>
            </p:cNvSpPr>
            <p:nvPr userDrawn="1"/>
          </p:nvSpPr>
          <p:spPr bwMode="black">
            <a:xfrm>
              <a:off x="7804236" y="1"/>
              <a:ext cx="2489310" cy="6858000"/>
            </a:xfrm>
            <a:custGeom>
              <a:avLst/>
              <a:gdLst>
                <a:gd name="T0" fmla="*/ 9 w 1857"/>
                <a:gd name="T1" fmla="*/ 5116 h 5116"/>
                <a:gd name="T2" fmla="*/ 1857 w 1857"/>
                <a:gd name="T3" fmla="*/ 0 h 5116"/>
                <a:gd name="T4" fmla="*/ 1847 w 1857"/>
                <a:gd name="T5" fmla="*/ 0 h 5116"/>
                <a:gd name="T6" fmla="*/ 0 w 1857"/>
                <a:gd name="T7" fmla="*/ 5116 h 5116"/>
                <a:gd name="T8" fmla="*/ 9 w 1857"/>
                <a:gd name="T9" fmla="*/ 5116 h 5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57" h="5116">
                  <a:moveTo>
                    <a:pt x="9" y="5116"/>
                  </a:moveTo>
                  <a:lnTo>
                    <a:pt x="1857" y="0"/>
                  </a:lnTo>
                  <a:lnTo>
                    <a:pt x="1847" y="0"/>
                  </a:lnTo>
                  <a:lnTo>
                    <a:pt x="0" y="5116"/>
                  </a:lnTo>
                  <a:lnTo>
                    <a:pt x="9" y="5116"/>
                  </a:ln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6"/>
            <p:cNvSpPr>
              <a:spLocks/>
            </p:cNvSpPr>
            <p:nvPr userDrawn="1"/>
          </p:nvSpPr>
          <p:spPr bwMode="black">
            <a:xfrm>
              <a:off x="8456276" y="1408976"/>
              <a:ext cx="3734137" cy="5449024"/>
            </a:xfrm>
            <a:custGeom>
              <a:avLst/>
              <a:gdLst>
                <a:gd name="T0" fmla="*/ 0 w 2785"/>
                <a:gd name="T1" fmla="*/ 4064 h 4064"/>
                <a:gd name="T2" fmla="*/ 11 w 2785"/>
                <a:gd name="T3" fmla="*/ 4064 h 4064"/>
                <a:gd name="T4" fmla="*/ 2785 w 2785"/>
                <a:gd name="T5" fmla="*/ 17 h 4064"/>
                <a:gd name="T6" fmla="*/ 2785 w 2785"/>
                <a:gd name="T7" fmla="*/ 0 h 4064"/>
                <a:gd name="T8" fmla="*/ 0 w 2785"/>
                <a:gd name="T9" fmla="*/ 4064 h 40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785" h="4064">
                  <a:moveTo>
                    <a:pt x="0" y="4064"/>
                  </a:moveTo>
                  <a:lnTo>
                    <a:pt x="11" y="4064"/>
                  </a:lnTo>
                  <a:lnTo>
                    <a:pt x="2785" y="17"/>
                  </a:lnTo>
                  <a:lnTo>
                    <a:pt x="2785" y="0"/>
                  </a:lnTo>
                  <a:lnTo>
                    <a:pt x="0" y="4064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de-DE"/>
            </a:p>
          </p:txBody>
        </p:sp>
      </p:grpSp>
      <p:sp>
        <p:nvSpPr>
          <p:cNvPr id="6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521832" y="524850"/>
            <a:ext cx="1080000" cy="1080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3229649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1254" userDrawn="1">
          <p15:clr>
            <a:srgbClr val="FBAE40"/>
          </p15:clr>
        </p15:guide>
        <p15:guide id="2" orient="horz" pos="4086" userDrawn="1">
          <p15:clr>
            <a:srgbClr val="FBAE40"/>
          </p15:clr>
        </p15:guide>
        <p15:guide id="3" orient="horz" pos="1162" userDrawn="1">
          <p15:clr>
            <a:srgbClr val="FBAE40"/>
          </p15:clr>
        </p15:guide>
        <p15:guide id="4" pos="4214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 bwMode="invGray">
          <a:xfrm>
            <a:off x="0" y="0"/>
            <a:ext cx="2104575" cy="6861175"/>
          </a:xfrm>
          <a:custGeom>
            <a:avLst/>
            <a:gdLst>
              <a:gd name="connsiteX0" fmla="*/ 0 w 2104575"/>
              <a:gd name="connsiteY0" fmla="*/ 0 h 6858000"/>
              <a:gd name="connsiteX1" fmla="*/ 2104575 w 2104575"/>
              <a:gd name="connsiteY1" fmla="*/ 0 h 6858000"/>
              <a:gd name="connsiteX2" fmla="*/ 1507982 w 2104575"/>
              <a:gd name="connsiteY2" fmla="*/ 6858000 h 6858000"/>
              <a:gd name="connsiteX3" fmla="*/ 762994 w 2104575"/>
              <a:gd name="connsiteY3" fmla="*/ 6858000 h 6858000"/>
              <a:gd name="connsiteX4" fmla="*/ 195843 w 2104575"/>
              <a:gd name="connsiteY4" fmla="*/ 6858000 h 6858000"/>
              <a:gd name="connsiteX5" fmla="*/ 0 w 2104575"/>
              <a:gd name="connsiteY5" fmla="*/ 6858000 h 6858000"/>
              <a:gd name="connsiteX6" fmla="*/ 0 w 2104575"/>
              <a:gd name="connsiteY6" fmla="*/ 0 h 6858000"/>
              <a:gd name="connsiteX0" fmla="*/ 0 w 2104575"/>
              <a:gd name="connsiteY0" fmla="*/ 0 h 6858000"/>
              <a:gd name="connsiteX1" fmla="*/ 2104575 w 2104575"/>
              <a:gd name="connsiteY1" fmla="*/ 0 h 6858000"/>
              <a:gd name="connsiteX2" fmla="*/ 1507982 w 2104575"/>
              <a:gd name="connsiteY2" fmla="*/ 6858000 h 6858000"/>
              <a:gd name="connsiteX3" fmla="*/ 762994 w 2104575"/>
              <a:gd name="connsiteY3" fmla="*/ 6858000 h 6858000"/>
              <a:gd name="connsiteX4" fmla="*/ 0 w 2104575"/>
              <a:gd name="connsiteY4" fmla="*/ 6858000 h 6858000"/>
              <a:gd name="connsiteX5" fmla="*/ 0 w 2104575"/>
              <a:gd name="connsiteY5" fmla="*/ 0 h 6858000"/>
              <a:gd name="connsiteX0" fmla="*/ 0 w 2104575"/>
              <a:gd name="connsiteY0" fmla="*/ 0 h 6858000"/>
              <a:gd name="connsiteX1" fmla="*/ 2104575 w 2104575"/>
              <a:gd name="connsiteY1" fmla="*/ 0 h 6858000"/>
              <a:gd name="connsiteX2" fmla="*/ 1507982 w 2104575"/>
              <a:gd name="connsiteY2" fmla="*/ 6858000 h 6858000"/>
              <a:gd name="connsiteX3" fmla="*/ 0 w 2104575"/>
              <a:gd name="connsiteY3" fmla="*/ 6858000 h 6858000"/>
              <a:gd name="connsiteX4" fmla="*/ 0 w 2104575"/>
              <a:gd name="connsiteY4" fmla="*/ 0 h 6858000"/>
              <a:gd name="connsiteX0" fmla="*/ 0 w 2104575"/>
              <a:gd name="connsiteY0" fmla="*/ 0 h 6861175"/>
              <a:gd name="connsiteX1" fmla="*/ 2104575 w 2104575"/>
              <a:gd name="connsiteY1" fmla="*/ 0 h 6861175"/>
              <a:gd name="connsiteX2" fmla="*/ 650732 w 2104575"/>
              <a:gd name="connsiteY2" fmla="*/ 6861175 h 6861175"/>
              <a:gd name="connsiteX3" fmla="*/ 0 w 2104575"/>
              <a:gd name="connsiteY3" fmla="*/ 6858000 h 6861175"/>
              <a:gd name="connsiteX4" fmla="*/ 0 w 2104575"/>
              <a:gd name="connsiteY4" fmla="*/ 0 h 6861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04575" h="6861175">
                <a:moveTo>
                  <a:pt x="0" y="0"/>
                </a:moveTo>
                <a:lnTo>
                  <a:pt x="2104575" y="0"/>
                </a:lnTo>
                <a:lnTo>
                  <a:pt x="650732" y="6861175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E61A5D"/>
              </a:gs>
              <a:gs pos="50000">
                <a:srgbClr val="E61A5D"/>
              </a:gs>
              <a:gs pos="84000">
                <a:srgbClr val="E61A5D">
                  <a:alpha val="0"/>
                </a:srgbClr>
              </a:gs>
            </a:gsLst>
            <a:lin ang="27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 err="1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7D638D7-8796-4CCC-8CE6-AEAD9E04E798}" type="datetime1">
              <a:rPr lang="en-US"/>
              <a:t>6/10/2025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black">
          <a:xfrm>
            <a:off x="6846097" y="3064854"/>
            <a:ext cx="4500000" cy="720000"/>
          </a:xfrm>
        </p:spPr>
        <p:txBody>
          <a:bodyPr anchor="t"/>
          <a:lstStyle>
            <a:lvl1pPr marL="0" indent="0" algn="l">
              <a:buNone/>
              <a:defRPr sz="2400" b="1">
                <a:solidFill>
                  <a:schemeClr val="accent1"/>
                </a:solidFill>
              </a:defRPr>
            </a:lvl1pPr>
            <a:lvl2pPr marL="0" indent="0" algn="l">
              <a:buNone/>
              <a:defRPr sz="2400" b="1">
                <a:solidFill>
                  <a:schemeClr val="accent1"/>
                </a:solidFill>
              </a:defRPr>
            </a:lvl2pPr>
            <a:lvl3pPr marL="0" indent="0" algn="l">
              <a:buNone/>
              <a:defRPr sz="2400" b="1">
                <a:solidFill>
                  <a:schemeClr val="accent1"/>
                </a:solidFill>
              </a:defRPr>
            </a:lvl3pPr>
            <a:lvl4pPr marL="0" indent="0" algn="l">
              <a:buNone/>
              <a:defRPr sz="2400" b="1">
                <a:solidFill>
                  <a:schemeClr val="accent1"/>
                </a:solidFill>
              </a:defRPr>
            </a:lvl4pPr>
            <a:lvl5pPr marL="0" indent="0" algn="l">
              <a:buNone/>
              <a:defRPr sz="2400" b="1">
                <a:solidFill>
                  <a:schemeClr val="accent1"/>
                </a:solidFill>
              </a:defRPr>
            </a:lvl5pPr>
            <a:lvl6pPr marL="0" indent="0" algn="l">
              <a:buNone/>
              <a:defRPr sz="2400" b="1">
                <a:solidFill>
                  <a:schemeClr val="accent1"/>
                </a:solidFill>
              </a:defRPr>
            </a:lvl6pPr>
            <a:lvl7pPr marL="0" indent="0" algn="l">
              <a:buNone/>
              <a:defRPr sz="2400" b="1">
                <a:solidFill>
                  <a:schemeClr val="accent1"/>
                </a:solidFill>
              </a:defRPr>
            </a:lvl7pPr>
            <a:lvl8pPr marL="0" indent="0" algn="l">
              <a:buNone/>
              <a:defRPr sz="2400" b="1">
                <a:solidFill>
                  <a:schemeClr val="accent1"/>
                </a:solidFill>
              </a:defRPr>
            </a:lvl8pPr>
            <a:lvl9pPr marL="0" indent="0" algn="l">
              <a:buNone/>
              <a:defRPr sz="2400" b="1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1809949" y="1473902"/>
            <a:ext cx="4140000" cy="1440753"/>
          </a:xfrm>
        </p:spPr>
        <p:txBody>
          <a:bodyPr anchor="b"/>
          <a:lstStyle>
            <a:lvl1pPr algn="r">
              <a:defRPr sz="4800" i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49" name="Group 48"/>
          <p:cNvGrpSpPr/>
          <p:nvPr/>
        </p:nvGrpSpPr>
        <p:grpSpPr bwMode="black">
          <a:xfrm>
            <a:off x="4710111" y="1"/>
            <a:ext cx="2593510" cy="6858000"/>
            <a:chOff x="4710111" y="1"/>
            <a:chExt cx="2593510" cy="6858000"/>
          </a:xfrm>
        </p:grpSpPr>
        <p:sp>
          <p:nvSpPr>
            <p:cNvPr id="50" name="Freeform 6"/>
            <p:cNvSpPr>
              <a:spLocks/>
            </p:cNvSpPr>
            <p:nvPr userDrawn="1"/>
          </p:nvSpPr>
          <p:spPr bwMode="black">
            <a:xfrm>
              <a:off x="4710111" y="1"/>
              <a:ext cx="2393982" cy="6858000"/>
            </a:xfrm>
            <a:custGeom>
              <a:avLst/>
              <a:gdLst>
                <a:gd name="T0" fmla="*/ 9 w 1781"/>
                <a:gd name="T1" fmla="*/ 5102 h 5102"/>
                <a:gd name="T2" fmla="*/ 1781 w 1781"/>
                <a:gd name="T3" fmla="*/ 0 h 5102"/>
                <a:gd name="T4" fmla="*/ 1770 w 1781"/>
                <a:gd name="T5" fmla="*/ 0 h 5102"/>
                <a:gd name="T6" fmla="*/ 0 w 1781"/>
                <a:gd name="T7" fmla="*/ 5102 h 5102"/>
                <a:gd name="T8" fmla="*/ 9 w 1781"/>
                <a:gd name="T9" fmla="*/ 5102 h 5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81" h="5102">
                  <a:moveTo>
                    <a:pt x="9" y="5102"/>
                  </a:moveTo>
                  <a:lnTo>
                    <a:pt x="1781" y="0"/>
                  </a:lnTo>
                  <a:lnTo>
                    <a:pt x="1770" y="0"/>
                  </a:lnTo>
                  <a:lnTo>
                    <a:pt x="0" y="5102"/>
                  </a:lnTo>
                  <a:lnTo>
                    <a:pt x="9" y="5102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12"/>
            <p:cNvSpPr>
              <a:spLocks/>
            </p:cNvSpPr>
            <p:nvPr userDrawn="1"/>
          </p:nvSpPr>
          <p:spPr bwMode="black">
            <a:xfrm>
              <a:off x="5945695" y="2"/>
              <a:ext cx="1357926" cy="6857998"/>
            </a:xfrm>
            <a:custGeom>
              <a:avLst/>
              <a:gdLst>
                <a:gd name="T0" fmla="*/ 9 w 1013"/>
                <a:gd name="T1" fmla="*/ 5116 h 5116"/>
                <a:gd name="T2" fmla="*/ 1013 w 1013"/>
                <a:gd name="T3" fmla="*/ 0 h 5116"/>
                <a:gd name="T4" fmla="*/ 1004 w 1013"/>
                <a:gd name="T5" fmla="*/ 0 h 5116"/>
                <a:gd name="T6" fmla="*/ 0 w 1013"/>
                <a:gd name="T7" fmla="*/ 5116 h 5116"/>
                <a:gd name="T8" fmla="*/ 9 w 1013"/>
                <a:gd name="T9" fmla="*/ 5116 h 5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3" h="5116">
                  <a:moveTo>
                    <a:pt x="9" y="5116"/>
                  </a:moveTo>
                  <a:lnTo>
                    <a:pt x="1013" y="0"/>
                  </a:lnTo>
                  <a:lnTo>
                    <a:pt x="1004" y="0"/>
                  </a:lnTo>
                  <a:lnTo>
                    <a:pt x="0" y="5116"/>
                  </a:lnTo>
                  <a:lnTo>
                    <a:pt x="9" y="51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4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97700" y="617699"/>
            <a:ext cx="395248" cy="395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86006" y="509323"/>
            <a:ext cx="612000" cy="612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900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3222979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2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" name="Group 35"/>
          <p:cNvGrpSpPr/>
          <p:nvPr/>
        </p:nvGrpSpPr>
        <p:grpSpPr bwMode="black">
          <a:xfrm>
            <a:off x="5739926" y="0"/>
            <a:ext cx="6450487" cy="6858000"/>
            <a:chOff x="-7368753" y="-1854009"/>
            <a:chExt cx="6299342" cy="6697306"/>
          </a:xfrm>
        </p:grpSpPr>
        <p:sp>
          <p:nvSpPr>
            <p:cNvPr id="37" name="Freeform 6"/>
            <p:cNvSpPr>
              <a:spLocks/>
            </p:cNvSpPr>
            <p:nvPr userDrawn="1"/>
          </p:nvSpPr>
          <p:spPr bwMode="black">
            <a:xfrm>
              <a:off x="-3543591" y="1231517"/>
              <a:ext cx="2474180" cy="3611780"/>
            </a:xfrm>
            <a:custGeom>
              <a:avLst/>
              <a:gdLst>
                <a:gd name="T0" fmla="*/ 0 w 1890"/>
                <a:gd name="T1" fmla="*/ 2759 h 2759"/>
                <a:gd name="T2" fmla="*/ 12 w 1890"/>
                <a:gd name="T3" fmla="*/ 2759 h 2759"/>
                <a:gd name="T4" fmla="*/ 1890 w 1890"/>
                <a:gd name="T5" fmla="*/ 17 h 2759"/>
                <a:gd name="T6" fmla="*/ 1890 w 1890"/>
                <a:gd name="T7" fmla="*/ 0 h 2759"/>
                <a:gd name="T8" fmla="*/ 0 w 1890"/>
                <a:gd name="T9" fmla="*/ 2759 h 27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0" h="2759">
                  <a:moveTo>
                    <a:pt x="0" y="2759"/>
                  </a:moveTo>
                  <a:lnTo>
                    <a:pt x="12" y="2759"/>
                  </a:lnTo>
                  <a:lnTo>
                    <a:pt x="1890" y="17"/>
                  </a:lnTo>
                  <a:lnTo>
                    <a:pt x="1890" y="0"/>
                  </a:lnTo>
                  <a:lnTo>
                    <a:pt x="0" y="2759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US"/>
            </a:p>
          </p:txBody>
        </p:sp>
        <p:sp>
          <p:nvSpPr>
            <p:cNvPr id="38" name="Freeform 7"/>
            <p:cNvSpPr>
              <a:spLocks/>
            </p:cNvSpPr>
            <p:nvPr userDrawn="1"/>
          </p:nvSpPr>
          <p:spPr bwMode="black">
            <a:xfrm>
              <a:off x="-7368753" y="-1854009"/>
              <a:ext cx="1327417" cy="6697305"/>
            </a:xfrm>
            <a:custGeom>
              <a:avLst/>
              <a:gdLst>
                <a:gd name="T0" fmla="*/ 10 w 1014"/>
                <a:gd name="T1" fmla="*/ 5116 h 5116"/>
                <a:gd name="T2" fmla="*/ 1014 w 1014"/>
                <a:gd name="T3" fmla="*/ 0 h 5116"/>
                <a:gd name="T4" fmla="*/ 1007 w 1014"/>
                <a:gd name="T5" fmla="*/ 0 h 5116"/>
                <a:gd name="T6" fmla="*/ 0 w 1014"/>
                <a:gd name="T7" fmla="*/ 5116 h 5116"/>
                <a:gd name="T8" fmla="*/ 10 w 1014"/>
                <a:gd name="T9" fmla="*/ 5116 h 5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4" h="5116">
                  <a:moveTo>
                    <a:pt x="10" y="5116"/>
                  </a:moveTo>
                  <a:lnTo>
                    <a:pt x="1014" y="0"/>
                  </a:lnTo>
                  <a:lnTo>
                    <a:pt x="1007" y="0"/>
                  </a:lnTo>
                  <a:lnTo>
                    <a:pt x="0" y="5116"/>
                  </a:lnTo>
                  <a:lnTo>
                    <a:pt x="10" y="5116"/>
                  </a:ln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rtl="0"/>
              <a:endParaRPr lang="en-US"/>
            </a:p>
          </p:txBody>
        </p:sp>
      </p:grpSp>
      <p:sp>
        <p:nvSpPr>
          <p:cNvPr id="6" name="Freeform 5"/>
          <p:cNvSpPr/>
          <p:nvPr/>
        </p:nvSpPr>
        <p:spPr bwMode="ltGray">
          <a:xfrm>
            <a:off x="0" y="0"/>
            <a:ext cx="2104575" cy="6860381"/>
          </a:xfrm>
          <a:custGeom>
            <a:avLst/>
            <a:gdLst>
              <a:gd name="connsiteX0" fmla="*/ 0 w 2104575"/>
              <a:gd name="connsiteY0" fmla="*/ 0 h 6858000"/>
              <a:gd name="connsiteX1" fmla="*/ 2104575 w 2104575"/>
              <a:gd name="connsiteY1" fmla="*/ 0 h 6858000"/>
              <a:gd name="connsiteX2" fmla="*/ 1507982 w 2104575"/>
              <a:gd name="connsiteY2" fmla="*/ 6858000 h 6858000"/>
              <a:gd name="connsiteX3" fmla="*/ 762994 w 2104575"/>
              <a:gd name="connsiteY3" fmla="*/ 6858000 h 6858000"/>
              <a:gd name="connsiteX4" fmla="*/ 195843 w 2104575"/>
              <a:gd name="connsiteY4" fmla="*/ 6858000 h 6858000"/>
              <a:gd name="connsiteX5" fmla="*/ 0 w 2104575"/>
              <a:gd name="connsiteY5" fmla="*/ 6858000 h 6858000"/>
              <a:gd name="connsiteX6" fmla="*/ 0 w 2104575"/>
              <a:gd name="connsiteY6" fmla="*/ 0 h 6858000"/>
              <a:gd name="connsiteX0" fmla="*/ 0 w 2104575"/>
              <a:gd name="connsiteY0" fmla="*/ 0 h 6858000"/>
              <a:gd name="connsiteX1" fmla="*/ 2104575 w 2104575"/>
              <a:gd name="connsiteY1" fmla="*/ 0 h 6858000"/>
              <a:gd name="connsiteX2" fmla="*/ 1507982 w 2104575"/>
              <a:gd name="connsiteY2" fmla="*/ 6858000 h 6858000"/>
              <a:gd name="connsiteX3" fmla="*/ 762994 w 2104575"/>
              <a:gd name="connsiteY3" fmla="*/ 6858000 h 6858000"/>
              <a:gd name="connsiteX4" fmla="*/ 0 w 2104575"/>
              <a:gd name="connsiteY4" fmla="*/ 6858000 h 6858000"/>
              <a:gd name="connsiteX5" fmla="*/ 0 w 2104575"/>
              <a:gd name="connsiteY5" fmla="*/ 0 h 6858000"/>
              <a:gd name="connsiteX0" fmla="*/ 0 w 2104575"/>
              <a:gd name="connsiteY0" fmla="*/ 0 h 6858000"/>
              <a:gd name="connsiteX1" fmla="*/ 2104575 w 2104575"/>
              <a:gd name="connsiteY1" fmla="*/ 0 h 6858000"/>
              <a:gd name="connsiteX2" fmla="*/ 1507982 w 2104575"/>
              <a:gd name="connsiteY2" fmla="*/ 6858000 h 6858000"/>
              <a:gd name="connsiteX3" fmla="*/ 0 w 2104575"/>
              <a:gd name="connsiteY3" fmla="*/ 6858000 h 6858000"/>
              <a:gd name="connsiteX4" fmla="*/ 0 w 2104575"/>
              <a:gd name="connsiteY4" fmla="*/ 0 h 6858000"/>
              <a:gd name="connsiteX0" fmla="*/ 0 w 2104575"/>
              <a:gd name="connsiteY0" fmla="*/ 0 h 6860381"/>
              <a:gd name="connsiteX1" fmla="*/ 2104575 w 2104575"/>
              <a:gd name="connsiteY1" fmla="*/ 0 h 6860381"/>
              <a:gd name="connsiteX2" fmla="*/ 645970 w 2104575"/>
              <a:gd name="connsiteY2" fmla="*/ 6860381 h 6860381"/>
              <a:gd name="connsiteX3" fmla="*/ 0 w 2104575"/>
              <a:gd name="connsiteY3" fmla="*/ 6858000 h 6860381"/>
              <a:gd name="connsiteX4" fmla="*/ 0 w 2104575"/>
              <a:gd name="connsiteY4" fmla="*/ 0 h 686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04575" h="6860381">
                <a:moveTo>
                  <a:pt x="0" y="0"/>
                </a:moveTo>
                <a:lnTo>
                  <a:pt x="2104575" y="0"/>
                </a:lnTo>
                <a:lnTo>
                  <a:pt x="645970" y="686038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00A5E2"/>
              </a:gs>
              <a:gs pos="50000">
                <a:srgbClr val="00A5E2"/>
              </a:gs>
              <a:gs pos="84000">
                <a:schemeClr val="accent2">
                  <a:alpha val="0"/>
                </a:schemeClr>
              </a:gs>
            </a:gsLst>
            <a:lin ang="27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 err="1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6678387" y="2989333"/>
            <a:ext cx="4500000" cy="1440753"/>
          </a:xfrm>
        </p:spPr>
        <p:txBody>
          <a:bodyPr anchor="t"/>
          <a:lstStyle>
            <a:lvl1pPr algn="l">
              <a:defRPr sz="4800" i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DD080DD9-49B8-4603-936C-6A08F0541BA0}" type="datetime1">
              <a:rPr lang="en-US"/>
              <a:t>6/10/2025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26" name="Subtitle 2"/>
          <p:cNvSpPr>
            <a:spLocks noGrp="1"/>
          </p:cNvSpPr>
          <p:nvPr>
            <p:ph type="subTitle" idx="1"/>
          </p:nvPr>
        </p:nvSpPr>
        <p:spPr bwMode="black">
          <a:xfrm>
            <a:off x="1902190" y="2134650"/>
            <a:ext cx="4500000" cy="720000"/>
          </a:xfrm>
        </p:spPr>
        <p:txBody>
          <a:bodyPr anchor="b"/>
          <a:lstStyle>
            <a:lvl1pPr marL="0" indent="0" algn="r">
              <a:buNone/>
              <a:defRPr sz="2400" b="1">
                <a:solidFill>
                  <a:schemeClr val="accent1"/>
                </a:solidFill>
              </a:defRPr>
            </a:lvl1pPr>
            <a:lvl2pPr marL="0" indent="0" algn="l">
              <a:buNone/>
              <a:defRPr sz="2400" b="1">
                <a:solidFill>
                  <a:schemeClr val="accent1"/>
                </a:solidFill>
              </a:defRPr>
            </a:lvl2pPr>
            <a:lvl3pPr marL="0" indent="0" algn="l">
              <a:buNone/>
              <a:defRPr sz="2400" b="1">
                <a:solidFill>
                  <a:schemeClr val="accent1"/>
                </a:solidFill>
              </a:defRPr>
            </a:lvl3pPr>
            <a:lvl4pPr marL="0" indent="0" algn="l">
              <a:buNone/>
              <a:defRPr sz="2400" b="1">
                <a:solidFill>
                  <a:schemeClr val="accent1"/>
                </a:solidFill>
              </a:defRPr>
            </a:lvl4pPr>
            <a:lvl5pPr marL="0" indent="0" algn="l">
              <a:buNone/>
              <a:defRPr sz="2400" b="1">
                <a:solidFill>
                  <a:schemeClr val="accent1"/>
                </a:solidFill>
              </a:defRPr>
            </a:lvl5pPr>
            <a:lvl6pPr marL="0" indent="0" algn="l">
              <a:buNone/>
              <a:defRPr sz="2400" b="1">
                <a:solidFill>
                  <a:schemeClr val="accent1"/>
                </a:solidFill>
              </a:defRPr>
            </a:lvl6pPr>
            <a:lvl7pPr marL="0" indent="0" algn="l">
              <a:buNone/>
              <a:defRPr sz="2400" b="1">
                <a:solidFill>
                  <a:schemeClr val="accent1"/>
                </a:solidFill>
              </a:defRPr>
            </a:lvl7pPr>
            <a:lvl8pPr marL="0" indent="0" algn="l">
              <a:buNone/>
              <a:defRPr sz="2400" b="1">
                <a:solidFill>
                  <a:schemeClr val="accent1"/>
                </a:solidFill>
              </a:defRPr>
            </a:lvl8pPr>
            <a:lvl9pPr marL="0" indent="0" algn="l">
              <a:buNone/>
              <a:defRPr sz="2400" b="1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97700" y="617699"/>
            <a:ext cx="395248" cy="395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86006" y="509323"/>
            <a:ext cx="612000" cy="612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900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28689395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pter 3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5"/>
          <p:cNvSpPr/>
          <p:nvPr/>
        </p:nvSpPr>
        <p:spPr bwMode="ltGray">
          <a:xfrm>
            <a:off x="0" y="0"/>
            <a:ext cx="2104575" cy="6860381"/>
          </a:xfrm>
          <a:custGeom>
            <a:avLst/>
            <a:gdLst>
              <a:gd name="connsiteX0" fmla="*/ 0 w 2104575"/>
              <a:gd name="connsiteY0" fmla="*/ 0 h 6858000"/>
              <a:gd name="connsiteX1" fmla="*/ 2104575 w 2104575"/>
              <a:gd name="connsiteY1" fmla="*/ 0 h 6858000"/>
              <a:gd name="connsiteX2" fmla="*/ 1507982 w 2104575"/>
              <a:gd name="connsiteY2" fmla="*/ 6858000 h 6858000"/>
              <a:gd name="connsiteX3" fmla="*/ 762994 w 2104575"/>
              <a:gd name="connsiteY3" fmla="*/ 6858000 h 6858000"/>
              <a:gd name="connsiteX4" fmla="*/ 195843 w 2104575"/>
              <a:gd name="connsiteY4" fmla="*/ 6858000 h 6858000"/>
              <a:gd name="connsiteX5" fmla="*/ 0 w 2104575"/>
              <a:gd name="connsiteY5" fmla="*/ 6858000 h 6858000"/>
              <a:gd name="connsiteX6" fmla="*/ 0 w 2104575"/>
              <a:gd name="connsiteY6" fmla="*/ 0 h 6858000"/>
              <a:gd name="connsiteX0" fmla="*/ 0 w 2104575"/>
              <a:gd name="connsiteY0" fmla="*/ 0 h 6858000"/>
              <a:gd name="connsiteX1" fmla="*/ 2104575 w 2104575"/>
              <a:gd name="connsiteY1" fmla="*/ 0 h 6858000"/>
              <a:gd name="connsiteX2" fmla="*/ 1507982 w 2104575"/>
              <a:gd name="connsiteY2" fmla="*/ 6858000 h 6858000"/>
              <a:gd name="connsiteX3" fmla="*/ 762994 w 2104575"/>
              <a:gd name="connsiteY3" fmla="*/ 6858000 h 6858000"/>
              <a:gd name="connsiteX4" fmla="*/ 0 w 2104575"/>
              <a:gd name="connsiteY4" fmla="*/ 6858000 h 6858000"/>
              <a:gd name="connsiteX5" fmla="*/ 0 w 2104575"/>
              <a:gd name="connsiteY5" fmla="*/ 0 h 6858000"/>
              <a:gd name="connsiteX0" fmla="*/ 0 w 2104575"/>
              <a:gd name="connsiteY0" fmla="*/ 0 h 6858000"/>
              <a:gd name="connsiteX1" fmla="*/ 2104575 w 2104575"/>
              <a:gd name="connsiteY1" fmla="*/ 0 h 6858000"/>
              <a:gd name="connsiteX2" fmla="*/ 1507982 w 2104575"/>
              <a:gd name="connsiteY2" fmla="*/ 6858000 h 6858000"/>
              <a:gd name="connsiteX3" fmla="*/ 0 w 2104575"/>
              <a:gd name="connsiteY3" fmla="*/ 6858000 h 6858000"/>
              <a:gd name="connsiteX4" fmla="*/ 0 w 2104575"/>
              <a:gd name="connsiteY4" fmla="*/ 0 h 6858000"/>
              <a:gd name="connsiteX0" fmla="*/ 0 w 2104575"/>
              <a:gd name="connsiteY0" fmla="*/ 0 h 6860381"/>
              <a:gd name="connsiteX1" fmla="*/ 2104575 w 2104575"/>
              <a:gd name="connsiteY1" fmla="*/ 0 h 6860381"/>
              <a:gd name="connsiteX2" fmla="*/ 645970 w 2104575"/>
              <a:gd name="connsiteY2" fmla="*/ 6860381 h 6860381"/>
              <a:gd name="connsiteX3" fmla="*/ 0 w 2104575"/>
              <a:gd name="connsiteY3" fmla="*/ 6858000 h 6860381"/>
              <a:gd name="connsiteX4" fmla="*/ 0 w 2104575"/>
              <a:gd name="connsiteY4" fmla="*/ 0 h 686038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104575" h="6860381">
                <a:moveTo>
                  <a:pt x="0" y="0"/>
                </a:moveTo>
                <a:lnTo>
                  <a:pt x="2104575" y="0"/>
                </a:lnTo>
                <a:lnTo>
                  <a:pt x="645970" y="6860381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flip="none" rotWithShape="1">
            <a:gsLst>
              <a:gs pos="0">
                <a:srgbClr val="74C713"/>
              </a:gs>
              <a:gs pos="50000">
                <a:srgbClr val="74C713"/>
              </a:gs>
              <a:gs pos="84000">
                <a:srgbClr val="74C713">
                  <a:alpha val="0"/>
                </a:srgbClr>
              </a:gs>
            </a:gsLst>
            <a:lin ang="2700000" scaled="1"/>
            <a:tileRect/>
          </a:gradFill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endParaRPr lang="en-US" dirty="0" err="1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">
          <a:xfrm>
            <a:off x="4854344" y="1462158"/>
            <a:ext cx="4500000" cy="1440753"/>
          </a:xfrm>
        </p:spPr>
        <p:txBody>
          <a:bodyPr anchor="b"/>
          <a:lstStyle>
            <a:lvl1pPr algn="l">
              <a:defRPr sz="4800" i="1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C67E0C7B-342B-4B60-BBFA-D89E1406DD42}" type="datetime1">
              <a:rPr lang="en-US"/>
              <a:t>6/10/2025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  <a:lvl2pPr>
              <a:defRPr>
                <a:solidFill>
                  <a:schemeClr val="bg1"/>
                </a:solidFill>
              </a:defRPr>
            </a:lvl2pPr>
            <a:lvl3pPr>
              <a:defRPr>
                <a:solidFill>
                  <a:schemeClr val="bg1"/>
                </a:solidFill>
              </a:defRPr>
            </a:lvl3pPr>
            <a:lvl4pPr>
              <a:defRPr>
                <a:solidFill>
                  <a:schemeClr val="bg1"/>
                </a:solidFill>
              </a:defRPr>
            </a:lvl4pPr>
            <a:lvl5pPr>
              <a:defRPr>
                <a:solidFill>
                  <a:schemeClr val="bg1"/>
                </a:solidFill>
              </a:defRPr>
            </a:lvl5pPr>
            <a:lvl6pPr>
              <a:defRPr>
                <a:solidFill>
                  <a:schemeClr val="bg1"/>
                </a:solidFill>
              </a:defRPr>
            </a:lvl6pPr>
            <a:lvl7pPr>
              <a:defRPr>
                <a:solidFill>
                  <a:schemeClr val="bg1"/>
                </a:solidFill>
              </a:defRPr>
            </a:lvl7pPr>
            <a:lvl8pPr>
              <a:defRPr>
                <a:solidFill>
                  <a:schemeClr val="bg1"/>
                </a:solidFill>
              </a:defRPr>
            </a:lvl8pPr>
            <a:lvl9pPr>
              <a:defRPr>
                <a:solidFill>
                  <a:schemeClr val="bg1"/>
                </a:solidFill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48" name="Subtitle 2"/>
          <p:cNvSpPr>
            <a:spLocks noGrp="1"/>
          </p:cNvSpPr>
          <p:nvPr>
            <p:ph type="subTitle" idx="1"/>
          </p:nvPr>
        </p:nvSpPr>
        <p:spPr bwMode="black">
          <a:xfrm>
            <a:off x="7055681" y="3064854"/>
            <a:ext cx="4500000" cy="720000"/>
          </a:xfrm>
        </p:spPr>
        <p:txBody>
          <a:bodyPr anchor="t"/>
          <a:lstStyle>
            <a:lvl1pPr marL="0" indent="0" algn="l">
              <a:buNone/>
              <a:defRPr sz="2400" b="1">
                <a:solidFill>
                  <a:schemeClr val="accent3"/>
                </a:solidFill>
              </a:defRPr>
            </a:lvl1pPr>
            <a:lvl2pPr marL="0" indent="0" algn="l">
              <a:buNone/>
              <a:defRPr sz="2400" b="1">
                <a:solidFill>
                  <a:schemeClr val="accent3"/>
                </a:solidFill>
              </a:defRPr>
            </a:lvl2pPr>
            <a:lvl3pPr marL="0" indent="0" algn="l">
              <a:buNone/>
              <a:defRPr sz="2400" b="1">
                <a:solidFill>
                  <a:schemeClr val="accent3"/>
                </a:solidFill>
              </a:defRPr>
            </a:lvl3pPr>
            <a:lvl4pPr marL="0" indent="0" algn="l">
              <a:buNone/>
              <a:defRPr sz="2400" b="1">
                <a:solidFill>
                  <a:schemeClr val="accent3"/>
                </a:solidFill>
              </a:defRPr>
            </a:lvl4pPr>
            <a:lvl5pPr marL="0" indent="0" algn="l">
              <a:buNone/>
              <a:defRPr sz="2400" b="1">
                <a:solidFill>
                  <a:schemeClr val="accent3"/>
                </a:solidFill>
              </a:defRPr>
            </a:lvl5pPr>
            <a:lvl6pPr marL="0" indent="0" algn="l">
              <a:buNone/>
              <a:defRPr sz="2400" b="1">
                <a:solidFill>
                  <a:schemeClr val="accent3"/>
                </a:solidFill>
              </a:defRPr>
            </a:lvl6pPr>
            <a:lvl7pPr marL="0" indent="0" algn="l">
              <a:buNone/>
              <a:defRPr sz="2400" b="1">
                <a:solidFill>
                  <a:schemeClr val="accent3"/>
                </a:solidFill>
              </a:defRPr>
            </a:lvl7pPr>
            <a:lvl8pPr marL="0" indent="0" algn="l">
              <a:buNone/>
              <a:defRPr sz="2400" b="1">
                <a:solidFill>
                  <a:schemeClr val="accent3"/>
                </a:solidFill>
              </a:defRPr>
            </a:lvl8pPr>
            <a:lvl9pPr marL="0" indent="0" algn="l">
              <a:buNone/>
              <a:defRPr sz="2400" b="1">
                <a:solidFill>
                  <a:schemeClr val="accent3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grpSp>
        <p:nvGrpSpPr>
          <p:cNvPr id="24" name="Group 23"/>
          <p:cNvGrpSpPr/>
          <p:nvPr/>
        </p:nvGrpSpPr>
        <p:grpSpPr bwMode="black">
          <a:xfrm>
            <a:off x="759608" y="1"/>
            <a:ext cx="4148849" cy="6858000"/>
            <a:chOff x="-13927138" y="-1074738"/>
            <a:chExt cx="4913313" cy="8121651"/>
          </a:xfrm>
          <a:solidFill>
            <a:schemeClr val="bg1"/>
          </a:solidFill>
        </p:grpSpPr>
        <p:sp>
          <p:nvSpPr>
            <p:cNvPr id="26" name="Freeform 6"/>
            <p:cNvSpPr>
              <a:spLocks/>
            </p:cNvSpPr>
            <p:nvPr userDrawn="1"/>
          </p:nvSpPr>
          <p:spPr bwMode="black">
            <a:xfrm>
              <a:off x="-13927138" y="-1074738"/>
              <a:ext cx="2947988" cy="8121651"/>
            </a:xfrm>
            <a:custGeom>
              <a:avLst/>
              <a:gdLst>
                <a:gd name="T0" fmla="*/ 9 w 1857"/>
                <a:gd name="T1" fmla="*/ 5116 h 5116"/>
                <a:gd name="T2" fmla="*/ 1857 w 1857"/>
                <a:gd name="T3" fmla="*/ 0 h 5116"/>
                <a:gd name="T4" fmla="*/ 1847 w 1857"/>
                <a:gd name="T5" fmla="*/ 0 h 5116"/>
                <a:gd name="T6" fmla="*/ 0 w 1857"/>
                <a:gd name="T7" fmla="*/ 5116 h 5116"/>
                <a:gd name="T8" fmla="*/ 9 w 1857"/>
                <a:gd name="T9" fmla="*/ 5116 h 5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57" h="5116">
                  <a:moveTo>
                    <a:pt x="9" y="5116"/>
                  </a:moveTo>
                  <a:lnTo>
                    <a:pt x="1857" y="0"/>
                  </a:lnTo>
                  <a:lnTo>
                    <a:pt x="1847" y="0"/>
                  </a:lnTo>
                  <a:lnTo>
                    <a:pt x="0" y="5116"/>
                  </a:lnTo>
                  <a:lnTo>
                    <a:pt x="9" y="5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7"/>
            <p:cNvSpPr>
              <a:spLocks/>
            </p:cNvSpPr>
            <p:nvPr userDrawn="1"/>
          </p:nvSpPr>
          <p:spPr bwMode="black">
            <a:xfrm>
              <a:off x="-10623550" y="-1074738"/>
              <a:ext cx="1609725" cy="8121651"/>
            </a:xfrm>
            <a:custGeom>
              <a:avLst/>
              <a:gdLst>
                <a:gd name="T0" fmla="*/ 10 w 1014"/>
                <a:gd name="T1" fmla="*/ 5116 h 5116"/>
                <a:gd name="T2" fmla="*/ 1014 w 1014"/>
                <a:gd name="T3" fmla="*/ 0 h 5116"/>
                <a:gd name="T4" fmla="*/ 1004 w 1014"/>
                <a:gd name="T5" fmla="*/ 0 h 5116"/>
                <a:gd name="T6" fmla="*/ 0 w 1014"/>
                <a:gd name="T7" fmla="*/ 5116 h 5116"/>
                <a:gd name="T8" fmla="*/ 10 w 1014"/>
                <a:gd name="T9" fmla="*/ 5116 h 5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14" h="5116">
                  <a:moveTo>
                    <a:pt x="10" y="5116"/>
                  </a:moveTo>
                  <a:lnTo>
                    <a:pt x="1014" y="0"/>
                  </a:lnTo>
                  <a:lnTo>
                    <a:pt x="1004" y="0"/>
                  </a:lnTo>
                  <a:lnTo>
                    <a:pt x="0" y="5116"/>
                  </a:lnTo>
                  <a:lnTo>
                    <a:pt x="10" y="51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pic>
        <p:nvPicPr>
          <p:cNvPr id="22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97700" y="617699"/>
            <a:ext cx="395248" cy="395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86006" y="509323"/>
            <a:ext cx="612000" cy="612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900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1056618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/>
          <p:cNvSpPr>
            <a:spLocks noGrp="1"/>
          </p:cNvSpPr>
          <p:nvPr>
            <p:ph type="subTitle" idx="13"/>
          </p:nvPr>
        </p:nvSpPr>
        <p:spPr bwMode="gray">
          <a:xfrm>
            <a:off x="981820" y="1138299"/>
            <a:ext cx="10798461" cy="252000"/>
          </a:xfrm>
        </p:spPr>
        <p:txBody>
          <a:bodyPr anchor="t"/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0" indent="0" algn="l">
              <a:buNone/>
              <a:defRPr sz="1800">
                <a:solidFill>
                  <a:schemeClr val="accent1"/>
                </a:solidFill>
              </a:defRPr>
            </a:lvl2pPr>
            <a:lvl3pPr marL="0" indent="0" algn="l">
              <a:buNone/>
              <a:defRPr sz="1800">
                <a:solidFill>
                  <a:schemeClr val="accent1"/>
                </a:solidFill>
              </a:defRPr>
            </a:lvl3pPr>
            <a:lvl4pPr marL="0" indent="0" algn="l">
              <a:buNone/>
              <a:defRPr sz="1800">
                <a:solidFill>
                  <a:schemeClr val="accent1"/>
                </a:solidFill>
              </a:defRPr>
            </a:lvl4pPr>
            <a:lvl5pPr marL="0" indent="0" algn="l">
              <a:buNone/>
              <a:defRPr sz="1800">
                <a:solidFill>
                  <a:schemeClr val="accent1"/>
                </a:solidFill>
              </a:defRPr>
            </a:lvl5pPr>
            <a:lvl6pPr marL="0" indent="0" algn="l">
              <a:buNone/>
              <a:defRPr sz="1800">
                <a:solidFill>
                  <a:schemeClr val="accent1"/>
                </a:solidFill>
              </a:defRPr>
            </a:lvl6pPr>
            <a:lvl7pPr marL="0" indent="0" algn="l">
              <a:buNone/>
              <a:defRPr sz="1800">
                <a:solidFill>
                  <a:schemeClr val="accent1"/>
                </a:solidFill>
              </a:defRPr>
            </a:lvl7pPr>
            <a:lvl8pPr marL="0" indent="0" algn="l">
              <a:buNone/>
              <a:defRPr sz="1800">
                <a:solidFill>
                  <a:schemeClr val="accent1"/>
                </a:solidFill>
              </a:defRPr>
            </a:lvl8pPr>
            <a:lvl9pPr marL="0" indent="0" algn="l">
              <a:buNone/>
              <a:defRPr sz="18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1240F759-6C5A-4A96-885E-3AC3B4871ADC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EAD9179-7A6B-4268-BEB2-F3B8EB06115B}" type="slidenum">
              <a:rPr lang="en-US"/>
              <a:t>‹#›</a:t>
            </a:fld>
            <a:endParaRPr 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96104" y="617155"/>
            <a:ext cx="399600" cy="39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nhaltsplatzhalter 6"/>
          <p:cNvSpPr>
            <a:spLocks noGrp="1"/>
          </p:cNvSpPr>
          <p:nvPr>
            <p:ph sz="quarter" idx="14"/>
          </p:nvPr>
        </p:nvSpPr>
        <p:spPr>
          <a:xfrm>
            <a:off x="981820" y="1732751"/>
            <a:ext cx="10798461" cy="475199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0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86006" y="509323"/>
            <a:ext cx="612000" cy="612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900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3717945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4="http://schemas.microsoft.com/office/drawing/2010/main" xmlns:p15="http://schemas.microsoft.com/office/powerpoint/2012/main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619" userDrawn="1">
          <p15:clr>
            <a:srgbClr val="FBAE40"/>
          </p15:clr>
        </p15:guide>
        <p15:guide id="2" pos="7423" userDrawn="1">
          <p15:clr>
            <a:srgbClr val="FBAE40"/>
          </p15:clr>
        </p15:guide>
        <p15:guide id="3" orient="horz" pos="1094" userDrawn="1">
          <p15:clr>
            <a:srgbClr val="FBAE40"/>
          </p15:clr>
        </p15:guide>
        <p15:guide id="4" orient="horz" pos="4085" userDrawn="1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(2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Subtitle 2"/>
          <p:cNvSpPr>
            <a:spLocks noGrp="1"/>
          </p:cNvSpPr>
          <p:nvPr>
            <p:ph type="subTitle" idx="13"/>
          </p:nvPr>
        </p:nvSpPr>
        <p:spPr bwMode="gray">
          <a:xfrm>
            <a:off x="981820" y="1138299"/>
            <a:ext cx="10798461" cy="252000"/>
          </a:xfrm>
        </p:spPr>
        <p:txBody>
          <a:bodyPr anchor="t"/>
          <a:lstStyle>
            <a:lvl1pPr marL="0" indent="0" algn="l">
              <a:buNone/>
              <a:defRPr sz="1800">
                <a:solidFill>
                  <a:schemeClr val="accent1"/>
                </a:solidFill>
              </a:defRPr>
            </a:lvl1pPr>
            <a:lvl2pPr marL="0" indent="0" algn="l">
              <a:buNone/>
              <a:defRPr sz="1800">
                <a:solidFill>
                  <a:schemeClr val="accent1"/>
                </a:solidFill>
              </a:defRPr>
            </a:lvl2pPr>
            <a:lvl3pPr marL="0" indent="0" algn="l">
              <a:buNone/>
              <a:defRPr sz="1800">
                <a:solidFill>
                  <a:schemeClr val="accent1"/>
                </a:solidFill>
              </a:defRPr>
            </a:lvl3pPr>
            <a:lvl4pPr marL="0" indent="0" algn="l">
              <a:buNone/>
              <a:defRPr sz="1800">
                <a:solidFill>
                  <a:schemeClr val="accent1"/>
                </a:solidFill>
              </a:defRPr>
            </a:lvl4pPr>
            <a:lvl5pPr marL="0" indent="0" algn="l">
              <a:buNone/>
              <a:defRPr sz="1800">
                <a:solidFill>
                  <a:schemeClr val="accent1"/>
                </a:solidFill>
              </a:defRPr>
            </a:lvl5pPr>
            <a:lvl6pPr marL="0" indent="0" algn="l">
              <a:buNone/>
              <a:defRPr sz="1800">
                <a:solidFill>
                  <a:schemeClr val="accent1"/>
                </a:solidFill>
              </a:defRPr>
            </a:lvl6pPr>
            <a:lvl7pPr marL="0" indent="0" algn="l">
              <a:buNone/>
              <a:defRPr sz="1800">
                <a:solidFill>
                  <a:schemeClr val="accent1"/>
                </a:solidFill>
              </a:defRPr>
            </a:lvl7pPr>
            <a:lvl8pPr marL="0" indent="0" algn="l">
              <a:buNone/>
              <a:defRPr sz="1800">
                <a:solidFill>
                  <a:schemeClr val="accent1"/>
                </a:solidFill>
              </a:defRPr>
            </a:lvl8pPr>
            <a:lvl9pPr marL="0" indent="0" algn="l">
              <a:buNone/>
              <a:defRPr sz="1800">
                <a:solidFill>
                  <a:schemeClr val="accent1"/>
                </a:solidFill>
              </a:defRPr>
            </a:lvl9pPr>
          </a:lstStyle>
          <a:p>
            <a:pPr lvl="0"/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CC9A96C-B18F-4A61-9FE9-4BC0ED17C09C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EEAD9179-7A6B-4268-BEB2-F3B8EB06115B}" type="slidenum">
              <a:rPr lang="en-US"/>
              <a:t>‹#›</a:t>
            </a:fld>
            <a:endParaRPr lang="en-US" dirty="0"/>
          </a:p>
        </p:txBody>
      </p:sp>
      <p:pic>
        <p:nvPicPr>
          <p:cNvPr id="9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gray">
          <a:xfrm>
            <a:off x="196104" y="617155"/>
            <a:ext cx="399600" cy="39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Inhaltsplatzhalter 6"/>
          <p:cNvSpPr>
            <a:spLocks noGrp="1"/>
          </p:cNvSpPr>
          <p:nvPr>
            <p:ph sz="quarter" idx="16"/>
          </p:nvPr>
        </p:nvSpPr>
        <p:spPr>
          <a:xfrm>
            <a:off x="981820" y="1732750"/>
            <a:ext cx="5220000" cy="4752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 dirty="0"/>
          </a:p>
        </p:txBody>
      </p:sp>
      <p:sp>
        <p:nvSpPr>
          <p:cNvPr id="13" name="Inhaltsplatzhalter 12"/>
          <p:cNvSpPr>
            <a:spLocks noGrp="1"/>
          </p:cNvSpPr>
          <p:nvPr>
            <p:ph sz="quarter" idx="17"/>
          </p:nvPr>
        </p:nvSpPr>
        <p:spPr>
          <a:xfrm>
            <a:off x="6559603" y="1732750"/>
            <a:ext cx="5220000" cy="475200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10" name="Logoschutz" hidden="1"/>
          <p:cNvSpPr/>
          <p:nvPr userDrawn="1">
            <p:custDataLst>
              <p:tags r:id="rId1"/>
            </p:custDataLst>
          </p:nvPr>
        </p:nvSpPr>
        <p:spPr bwMode="gray">
          <a:xfrm>
            <a:off x="86006" y="509323"/>
            <a:ext cx="612000" cy="612000"/>
          </a:xfrm>
          <a:prstGeom prst="rect">
            <a:avLst/>
          </a:prstGeom>
          <a:solidFill>
            <a:srgbClr val="00BCFF">
              <a:alpha val="3882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de-DE" sz="900" dirty="0">
                <a:solidFill>
                  <a:schemeClr val="tx1"/>
                </a:solidFill>
              </a:rPr>
              <a:t>Logo</a:t>
            </a:r>
          </a:p>
          <a:p>
            <a:pPr algn="ctr"/>
            <a:r>
              <a:rPr lang="de-DE" sz="900" dirty="0">
                <a:solidFill>
                  <a:schemeClr val="tx1"/>
                </a:solidFill>
              </a:rPr>
              <a:t>Schutz</a:t>
            </a:r>
          </a:p>
        </p:txBody>
      </p:sp>
    </p:spTree>
    <p:extLst>
      <p:ext uri="{BB962C8B-B14F-4D97-AF65-F5344CB8AC3E}">
        <p14:creationId xmlns:p14="http://schemas.microsoft.com/office/powerpoint/2010/main" val="41504640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extLst>
    <p:ext uri="{DCECCB84-F9BA-43D5-87BE-67443E8EF086}">
      <p15:sldGuideLst xmlns:p15="http://schemas.microsoft.com/office/powerpoint/2012/main">
        <p15:guide id="1" pos="3908" userDrawn="1">
          <p15:clr>
            <a:srgbClr val="FBAE40"/>
          </p15:clr>
        </p15:guide>
        <p15:guide id="2" pos="4134" userDrawn="1">
          <p15:clr>
            <a:srgbClr val="FBAE40"/>
          </p15:clr>
        </p15:guide>
        <p15:guide id="3" orient="horz" pos="1094" userDrawn="1">
          <p15:clr>
            <a:srgbClr val="FBAE40"/>
          </p15:clr>
        </p15:guide>
        <p15:guide id="4" orient="horz" pos="4085" userDrawn="1">
          <p15:clr>
            <a:srgbClr val="FBAE40"/>
          </p15:clr>
        </p15:guide>
        <p15:guide id="5" pos="619" userDrawn="1">
          <p15:clr>
            <a:srgbClr val="FBAE40"/>
          </p15:clr>
        </p15:guide>
        <p15:guide id="7" pos="7423" userDrawn="1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image" Target="../media/image1.png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tags" Target="../tags/tag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image" Target="../media/image4.png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980281" y="1732751"/>
            <a:ext cx="10800000" cy="4752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 lvl="0"/>
            <a:r>
              <a:rPr lang="de-DE" dirty="0"/>
              <a:t>Textmasterformat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en-US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981821" y="181938"/>
            <a:ext cx="10798460" cy="864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r>
              <a:rPr lang="de-DE"/>
              <a:t>Titelmasterformat durch Klicken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11121231" y="6617933"/>
            <a:ext cx="488950" cy="108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r">
              <a:defRPr sz="700">
                <a:noFill/>
              </a:defRPr>
            </a:lvl1pPr>
            <a:lvl2pPr marL="1588" indent="0" algn="r">
              <a:defRPr sz="700">
                <a:noFill/>
              </a:defRPr>
            </a:lvl2pPr>
            <a:lvl3pPr marL="0" indent="0" algn="r">
              <a:defRPr sz="700">
                <a:noFill/>
              </a:defRPr>
            </a:lvl3pPr>
            <a:lvl4pPr marL="0" indent="0" algn="r">
              <a:tabLst/>
              <a:defRPr sz="700">
                <a:noFill/>
              </a:defRPr>
            </a:lvl4pPr>
            <a:lvl5pPr marL="0" indent="0" algn="r">
              <a:defRPr sz="700">
                <a:noFill/>
              </a:defRPr>
            </a:lvl5pPr>
            <a:lvl6pPr marL="0" indent="0" algn="r">
              <a:defRPr sz="700">
                <a:noFill/>
              </a:defRPr>
            </a:lvl6pPr>
            <a:lvl7pPr marL="0" indent="0" algn="r">
              <a:defRPr sz="700">
                <a:noFill/>
              </a:defRPr>
            </a:lvl7pPr>
            <a:lvl8pPr marL="0" indent="0" algn="r">
              <a:defRPr sz="700">
                <a:noFill/>
              </a:defRPr>
            </a:lvl8pPr>
            <a:lvl9pPr marL="0" indent="0" algn="r">
              <a:defRPr sz="700">
                <a:noFill/>
              </a:defRPr>
            </a:lvl9pPr>
          </a:lstStyle>
          <a:p>
            <a:fld id="{8E91F6B7-D9DD-40B9-8E0F-7B4E75E5DBFB}" type="datetime1">
              <a:rPr lang="en-US"/>
              <a:t>6/10/2025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974672" y="6617933"/>
            <a:ext cx="8640000" cy="108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l">
              <a:defRPr sz="700">
                <a:solidFill>
                  <a:schemeClr val="accent1"/>
                </a:solidFill>
              </a:defRPr>
            </a:lvl1pPr>
            <a:lvl2pPr marL="0" indent="0">
              <a:defRPr sz="700">
                <a:solidFill>
                  <a:schemeClr val="accent1"/>
                </a:solidFill>
              </a:defRPr>
            </a:lvl2pPr>
            <a:lvl3pPr marL="0" indent="0">
              <a:defRPr sz="700">
                <a:solidFill>
                  <a:schemeClr val="accent1"/>
                </a:solidFill>
              </a:defRPr>
            </a:lvl3pPr>
            <a:lvl4pPr marL="0" indent="0">
              <a:defRPr sz="700">
                <a:solidFill>
                  <a:schemeClr val="accent1"/>
                </a:solidFill>
              </a:defRPr>
            </a:lvl4pPr>
            <a:lvl5pPr marL="0" indent="0">
              <a:defRPr sz="700">
                <a:solidFill>
                  <a:schemeClr val="accent1"/>
                </a:solidFill>
              </a:defRPr>
            </a:lvl5pPr>
            <a:lvl6pPr marL="0" indent="0">
              <a:tabLst/>
              <a:defRPr sz="700">
                <a:solidFill>
                  <a:schemeClr val="accent1"/>
                </a:solidFill>
              </a:defRPr>
            </a:lvl6pPr>
            <a:lvl7pPr marL="0" indent="0">
              <a:tabLst/>
              <a:defRPr sz="700">
                <a:solidFill>
                  <a:schemeClr val="accent1"/>
                </a:solidFill>
              </a:defRPr>
            </a:lvl7pPr>
            <a:lvl8pPr marL="0" indent="0">
              <a:defRPr sz="700">
                <a:solidFill>
                  <a:schemeClr val="accent1"/>
                </a:solidFill>
              </a:defRPr>
            </a:lvl8pPr>
            <a:lvl9pPr marL="0" indent="0">
              <a:defRPr sz="700">
                <a:solidFill>
                  <a:schemeClr val="accent1"/>
                </a:solidFill>
              </a:defRPr>
            </a:lvl9pPr>
          </a:lstStyle>
          <a:p>
            <a:r>
              <a:rPr lang="en-US"/>
              <a:t>/// Bayer 16:9 Template /// June 2018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195843" y="6617933"/>
            <a:ext cx="392326" cy="108000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algn="ctr">
              <a:defRPr sz="700">
                <a:solidFill>
                  <a:schemeClr val="accent2"/>
                </a:solidFill>
              </a:defRPr>
            </a:lvl1pPr>
            <a:lvl2pPr marL="0" indent="0" algn="ctr">
              <a:defRPr sz="700">
                <a:solidFill>
                  <a:schemeClr val="accent2"/>
                </a:solidFill>
              </a:defRPr>
            </a:lvl2pPr>
            <a:lvl3pPr marL="0" indent="0" algn="ctr">
              <a:defRPr sz="700">
                <a:solidFill>
                  <a:schemeClr val="accent2"/>
                </a:solidFill>
              </a:defRPr>
            </a:lvl3pPr>
            <a:lvl4pPr marL="0" indent="0" algn="ctr">
              <a:defRPr sz="700">
                <a:solidFill>
                  <a:schemeClr val="accent2"/>
                </a:solidFill>
              </a:defRPr>
            </a:lvl4pPr>
            <a:lvl5pPr marL="0" indent="0" algn="ctr">
              <a:defRPr sz="700">
                <a:solidFill>
                  <a:schemeClr val="accent2"/>
                </a:solidFill>
              </a:defRPr>
            </a:lvl5pPr>
            <a:lvl6pPr marL="0" indent="0" algn="ctr">
              <a:defRPr sz="700">
                <a:solidFill>
                  <a:schemeClr val="accent2"/>
                </a:solidFill>
              </a:defRPr>
            </a:lvl6pPr>
            <a:lvl7pPr marL="0" indent="0" algn="ctr">
              <a:defRPr sz="700">
                <a:solidFill>
                  <a:schemeClr val="accent2"/>
                </a:solidFill>
              </a:defRPr>
            </a:lvl7pPr>
            <a:lvl8pPr marL="0" indent="0" algn="ctr">
              <a:defRPr sz="700">
                <a:solidFill>
                  <a:schemeClr val="accent2"/>
                </a:solidFill>
              </a:defRPr>
            </a:lvl8pPr>
            <a:lvl9pPr marL="0" indent="0" algn="ctr">
              <a:defRPr sz="700">
                <a:solidFill>
                  <a:schemeClr val="accent2"/>
                </a:solidFill>
              </a:defRPr>
            </a:lvl9pPr>
          </a:lstStyle>
          <a:p>
            <a:fld id="{EEAD9179-7A6B-4268-BEB2-F3B8EB06115B}" type="slidenum">
              <a:rPr lang="en-US"/>
              <a:pPr/>
              <a:t>‹#›</a:t>
            </a:fld>
            <a:endParaRPr lang="en-US" dirty="0"/>
          </a:p>
        </p:txBody>
      </p:sp>
      <p:sp>
        <p:nvSpPr>
          <p:cNvPr id="7" name="empower - DO NOT DELETE!!!" hidden="1"/>
          <p:cNvSpPr/>
          <p:nvPr userDrawn="1">
            <p:custDataLst>
              <p:tags r:id="rId20"/>
            </p:custDataLst>
          </p:nvPr>
        </p:nvSpPr>
        <p:spPr bwMode="gray">
          <a:xfrm>
            <a:off x="0" y="0"/>
            <a:ext cx="0" cy="0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de-DE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CBA523F-6430-44A4-85ED-1EC70B1D97EA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10636250" y="6522720"/>
            <a:ext cx="1433513" cy="33528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r"/>
            <a:r>
              <a:rPr lang="de-DE" sz="2200">
                <a:solidFill>
                  <a:srgbClr val="FF8939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RESTRICTED</a:t>
            </a:r>
          </a:p>
        </p:txBody>
      </p:sp>
    </p:spTree>
    <p:extLst>
      <p:ext uri="{BB962C8B-B14F-4D97-AF65-F5344CB8AC3E}">
        <p14:creationId xmlns:p14="http://schemas.microsoft.com/office/powerpoint/2010/main" val="12695627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354" r:id="rId1"/>
    <p:sldLayoutId id="2147484355" r:id="rId2"/>
    <p:sldLayoutId id="2147484356" r:id="rId3"/>
    <p:sldLayoutId id="2147484339" r:id="rId4"/>
    <p:sldLayoutId id="2147484340" r:id="rId5"/>
    <p:sldLayoutId id="2147484341" r:id="rId6"/>
    <p:sldLayoutId id="2147484342" r:id="rId7"/>
    <p:sldLayoutId id="2147484343" r:id="rId8"/>
    <p:sldLayoutId id="2147484344" r:id="rId9"/>
    <p:sldLayoutId id="2147484345" r:id="rId10"/>
    <p:sldLayoutId id="2147484346" r:id="rId11"/>
    <p:sldLayoutId id="2147484357" r:id="rId12"/>
    <p:sldLayoutId id="2147484358" r:id="rId13"/>
    <p:sldLayoutId id="2147484349" r:id="rId14"/>
    <p:sldLayoutId id="2147484350" r:id="rId15"/>
    <p:sldLayoutId id="2147484351" r:id="rId16"/>
    <p:sldLayoutId id="2147484352" r:id="rId17"/>
    <p:sldLayoutId id="2147484353" r:id="rId18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 xmlns:a16="http://schemas.microsoft.com/office/drawing/2014/main" xmlns:p184="http://schemas.microsoft.com/office/powerpoint/2018/4/main" xmlns:p15="http://schemas.microsoft.com/office/powerpoint/2012/main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accent1"/>
          </a:solidFill>
          <a:latin typeface="+mn-lt"/>
          <a:ea typeface="+mn-ea"/>
          <a:cs typeface="+mn-cs"/>
        </a:defRPr>
      </a:lvl1pPr>
      <a:lvl2pPr marL="270000" indent="-270000" algn="l" defTabSz="914400" rtl="0" eaLnBrk="1" latinLnBrk="0" hangingPunct="1">
        <a:spcBef>
          <a:spcPts val="300"/>
        </a:spcBef>
        <a:spcAft>
          <a:spcPts val="600"/>
        </a:spcAft>
        <a:buFontTx/>
        <a:buBlip>
          <a:blip r:embed="rId21"/>
        </a:buBlip>
        <a:defRPr sz="1800" kern="1200">
          <a:solidFill>
            <a:schemeClr val="accent1"/>
          </a:solidFill>
          <a:latin typeface="+mn-lt"/>
          <a:ea typeface="+mn-ea"/>
          <a:cs typeface="+mn-cs"/>
        </a:defRPr>
      </a:lvl2pPr>
      <a:lvl3pPr marL="540000" indent="-270000" algn="l" defTabSz="914400" rtl="0" eaLnBrk="1" latinLnBrk="0" hangingPunct="1">
        <a:spcBef>
          <a:spcPts val="300"/>
        </a:spcBef>
        <a:spcAft>
          <a:spcPts val="600"/>
        </a:spcAft>
        <a:buFontTx/>
        <a:buBlip>
          <a:blip r:embed="rId22"/>
        </a:buBlip>
        <a:defRPr sz="1800" kern="1200">
          <a:solidFill>
            <a:schemeClr val="accent1"/>
          </a:solidFill>
          <a:latin typeface="+mn-lt"/>
          <a:ea typeface="+mn-ea"/>
          <a:cs typeface="+mn-cs"/>
        </a:defRPr>
      </a:lvl3pPr>
      <a:lvl4pPr marL="810000" indent="-270000" algn="l" defTabSz="914400" rtl="0" eaLnBrk="1" latinLnBrk="0" hangingPunct="1">
        <a:spcBef>
          <a:spcPts val="300"/>
        </a:spcBef>
        <a:spcAft>
          <a:spcPts val="600"/>
        </a:spcAft>
        <a:buFontTx/>
        <a:buBlip>
          <a:blip r:embed="rId23"/>
        </a:buBlip>
        <a:defRPr sz="1800" kern="1200">
          <a:solidFill>
            <a:schemeClr val="accent1"/>
          </a:solidFill>
          <a:latin typeface="+mn-lt"/>
          <a:ea typeface="+mn-ea"/>
          <a:cs typeface="+mn-cs"/>
        </a:defRPr>
      </a:lvl4pPr>
      <a:lvl5pPr marL="1080000" indent="-270000" algn="l" defTabSz="914400" rtl="0" eaLnBrk="1" latinLnBrk="0" hangingPunct="1">
        <a:spcBef>
          <a:spcPts val="300"/>
        </a:spcBef>
        <a:spcAft>
          <a:spcPts val="600"/>
        </a:spcAft>
        <a:buFontTx/>
        <a:buBlip>
          <a:blip r:embed="rId24"/>
        </a:buBlip>
        <a:defRPr sz="1800" kern="1200">
          <a:solidFill>
            <a:schemeClr val="accent1"/>
          </a:solidFill>
          <a:latin typeface="+mn-lt"/>
          <a:ea typeface="+mn-ea"/>
          <a:cs typeface="+mn-cs"/>
        </a:defRPr>
      </a:lvl5pPr>
      <a:lvl6pPr marL="1080000" indent="-270000" algn="l" defTabSz="914400" rtl="0" eaLnBrk="1" latinLnBrk="0" hangingPunct="1">
        <a:spcBef>
          <a:spcPts val="300"/>
        </a:spcBef>
        <a:spcAft>
          <a:spcPts val="600"/>
        </a:spcAft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080000" indent="-270000" algn="l" defTabSz="914400" rtl="0" eaLnBrk="1" latinLnBrk="0" hangingPunct="1">
        <a:spcBef>
          <a:spcPts val="300"/>
        </a:spcBef>
        <a:spcAft>
          <a:spcPts val="600"/>
        </a:spcAft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1080000" indent="-270000" algn="l" defTabSz="914400" rtl="0" eaLnBrk="1" latinLnBrk="0" hangingPunct="1">
        <a:spcBef>
          <a:spcPts val="300"/>
        </a:spcBef>
        <a:spcAft>
          <a:spcPts val="600"/>
        </a:spcAft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1080000" indent="-270000" algn="l" defTabSz="914400" rtl="0" eaLnBrk="1" latinLnBrk="0" hangingPunct="1">
        <a:spcBef>
          <a:spcPts val="300"/>
        </a:spcBef>
        <a:spcAft>
          <a:spcPts val="600"/>
        </a:spcAft>
        <a:buFontTx/>
        <a:buBlip>
          <a:blip r:embed="rId24"/>
        </a:buBlip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connect.acdc.int.bayer.com/mdm-adae/" TargetMode="External"/><Relationship Id="rId2" Type="http://schemas.openxmlformats.org/officeDocument/2006/relationships/hyperlink" Target="https://connect.acdc.int.bayer.com/mdm-adsl/" TargetMode="External"/><Relationship Id="rId1" Type="http://schemas.openxmlformats.org/officeDocument/2006/relationships/slideLayout" Target="../slideLayouts/slideLayout8.xml"/><Relationship Id="rId5" Type="http://schemas.openxmlformats.org/officeDocument/2006/relationships/hyperlink" Target="https://connect.acdc.int.bayer.com/mdm-adrs/" TargetMode="External"/><Relationship Id="rId4" Type="http://schemas.openxmlformats.org/officeDocument/2006/relationships/hyperlink" Target="https://connect.acdc.int.bayer.com/mdm-adtte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8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hatgpt.com/" TargetMode="Externa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8.xml"/><Relationship Id="rId4" Type="http://schemas.openxmlformats.org/officeDocument/2006/relationships/hyperlink" Target="https://phuse.s3.eu-central-1.amazonaws.com/Archive/2014/Connect/EU/London/PRE_PD08.pdf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7" Type="http://schemas.openxmlformats.org/officeDocument/2006/relationships/image" Target="../media/image4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8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MDM 2025</a:t>
            </a:r>
            <a:endParaRPr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sz="2700" dirty="0"/>
              <a:t>SPA and Friends Hands-On Workshop: Chatting with your Data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Matthew Kumar</a:t>
            </a:r>
          </a:p>
          <a:p>
            <a:r>
              <a:rPr lang="en-US" dirty="0"/>
              <a:t>Kevin Dang</a:t>
            </a:r>
          </a:p>
          <a:p>
            <a:r>
              <a:rPr lang="en-US" dirty="0"/>
              <a:t>Michael Racanelli</a:t>
            </a:r>
          </a:p>
          <a:p>
            <a:endParaRPr lang="en-US" dirty="0"/>
          </a:p>
          <a:p>
            <a:r>
              <a:rPr lang="en-US" sz="900" dirty="0"/>
              <a:t>June 10, 2025</a:t>
            </a:r>
            <a:endParaRPr sz="900" dirty="0"/>
          </a:p>
        </p:txBody>
      </p:sp>
      <p:pic>
        <p:nvPicPr>
          <p:cNvPr id="5" name="Picture Placeholder 4" descr="title.jpg"/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2289" r="12289"/>
          <a:stretch>
            <a:fillRect/>
          </a:stretch>
        </p:blipFill>
        <p:spPr/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59E8E4A-721C-3E8A-3EBC-775602286C74}"/>
              </a:ext>
            </a:extLst>
          </p:cNvPr>
          <p:cNvSpPr/>
          <p:nvPr/>
        </p:nvSpPr>
        <p:spPr bwMode="gray">
          <a:xfrm>
            <a:off x="727022" y="3189216"/>
            <a:ext cx="11205148" cy="294931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Exercise: Open Format Exploration</a:t>
            </a:r>
            <a:endParaRPr b="1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981821" y="1379342"/>
            <a:ext cx="10890389" cy="1536471"/>
          </a:xfrm>
        </p:spPr>
        <p:txBody>
          <a:bodyPr/>
          <a:lstStyle/>
          <a:p>
            <a:r>
              <a:rPr dirty="0">
                <a:latin typeface="+mj-lt"/>
              </a:rPr>
              <a:t>🔍 </a:t>
            </a:r>
            <a:r>
              <a:rPr lang="en-US" dirty="0">
                <a:latin typeface="+mj-lt"/>
              </a:rPr>
              <a:t>Investigate</a:t>
            </a:r>
            <a:r>
              <a:rPr dirty="0">
                <a:latin typeface="+mj-lt"/>
              </a:rPr>
              <a:t> - Get comfortable with AI chat interfaces</a:t>
            </a:r>
            <a:r>
              <a:rPr lang="en-US" dirty="0">
                <a:latin typeface="+mj-lt"/>
              </a:rPr>
              <a:t>, build intuition and experience</a:t>
            </a:r>
            <a:endParaRPr dirty="0">
              <a:latin typeface="+mj-lt"/>
            </a:endParaRPr>
          </a:p>
          <a:p>
            <a:r>
              <a:rPr dirty="0">
                <a:latin typeface="+mj-lt"/>
              </a:rPr>
              <a:t>🕳️ Dig Deeper - Ask </a:t>
            </a:r>
            <a:r>
              <a:rPr lang="en-US" dirty="0">
                <a:latin typeface="+mj-lt"/>
              </a:rPr>
              <a:t>basic </a:t>
            </a:r>
            <a:r>
              <a:rPr dirty="0">
                <a:latin typeface="+mj-lt"/>
              </a:rPr>
              <a:t>questions, </a:t>
            </a:r>
            <a:r>
              <a:rPr lang="en-US" dirty="0">
                <a:latin typeface="+mj-lt"/>
              </a:rPr>
              <a:t>build up to complex ones, </a:t>
            </a:r>
            <a:r>
              <a:rPr dirty="0">
                <a:latin typeface="+mj-lt"/>
              </a:rPr>
              <a:t>find </a:t>
            </a:r>
            <a:r>
              <a:rPr lang="en-US" dirty="0">
                <a:latin typeface="+mj-lt"/>
              </a:rPr>
              <a:t>insights, use domain expertise! </a:t>
            </a:r>
            <a:endParaRPr dirty="0">
              <a:latin typeface="+mj-lt"/>
            </a:endParaRPr>
          </a:p>
          <a:p>
            <a:r>
              <a:rPr lang="en-US" dirty="0">
                <a:latin typeface="+mj-lt"/>
              </a:rPr>
              <a:t> 🎯 </a:t>
            </a:r>
            <a:r>
              <a:rPr dirty="0">
                <a:latin typeface="+mj-lt"/>
              </a:rPr>
              <a:t>Apply - Use insights to </a:t>
            </a:r>
            <a:r>
              <a:rPr lang="en-US" dirty="0">
                <a:latin typeface="+mj-lt"/>
              </a:rPr>
              <a:t>understand</a:t>
            </a:r>
            <a:r>
              <a:rPr dirty="0">
                <a:latin typeface="+mj-lt"/>
              </a:rPr>
              <a:t> </a:t>
            </a:r>
            <a:r>
              <a:rPr lang="en-US" dirty="0">
                <a:latin typeface="+mj-lt"/>
              </a:rPr>
              <a:t>and solve </a:t>
            </a:r>
            <a:r>
              <a:rPr dirty="0">
                <a:latin typeface="+mj-lt"/>
              </a:rPr>
              <a:t>real problems</a:t>
            </a:r>
            <a:endParaRPr lang="en-US" dirty="0">
              <a:latin typeface="+mj-lt"/>
              <a:cs typeface="Times New Roman" panose="02020603050405020304" pitchFamily="18" charset="0"/>
            </a:endParaRPr>
          </a:p>
          <a:p>
            <a:endParaRPr lang="en-US" dirty="0"/>
          </a:p>
          <a:p>
            <a:pPr algn="ctr"/>
            <a:r>
              <a:rPr lang="en-US" b="1" dirty="0">
                <a:solidFill>
                  <a:schemeClr val="bg1"/>
                </a:solidFill>
              </a:rPr>
              <a:t>Be prepared to share at least one experience related to these themes in the open discussion:</a:t>
            </a:r>
          </a:p>
          <a:p>
            <a:pPr algn="ctr"/>
            <a:endParaRPr lang="en-US" dirty="0">
              <a:solidFill>
                <a:schemeClr val="bg1"/>
              </a:solidFill>
            </a:endParaRPr>
          </a:p>
          <a:p>
            <a:pPr marL="342900" indent="-342900">
              <a:buAutoNum type="arabicParenR"/>
            </a:pPr>
            <a:r>
              <a:rPr lang="en-US" b="1" dirty="0">
                <a:solidFill>
                  <a:schemeClr val="accent2"/>
                </a:solidFill>
              </a:rPr>
              <a:t>What worked well:</a:t>
            </a:r>
            <a:r>
              <a:rPr lang="en-US" dirty="0">
                <a:solidFill>
                  <a:schemeClr val="accent2"/>
                </a:solidFill>
              </a:rPr>
              <a:t> What did you find?  What surprised you? Find something cool? Examples</a:t>
            </a:r>
          </a:p>
          <a:p>
            <a:pPr marL="342900" indent="-342900">
              <a:buAutoNum type="arabicParenR"/>
            </a:pPr>
            <a:r>
              <a:rPr lang="en-US" b="1" dirty="0">
                <a:solidFill>
                  <a:schemeClr val="tx2"/>
                </a:solidFill>
              </a:rPr>
              <a:t>What didn’t work so well:</a:t>
            </a:r>
            <a:r>
              <a:rPr lang="en-US" dirty="0">
                <a:solidFill>
                  <a:schemeClr val="tx2"/>
                </a:solidFill>
              </a:rPr>
              <a:t> Where did AI have an issue? Or the app? Examples</a:t>
            </a:r>
          </a:p>
          <a:p>
            <a:pPr marL="342900" indent="-342900">
              <a:buAutoNum type="arabicParenR"/>
            </a:pPr>
            <a:r>
              <a:rPr lang="en-US" b="1" dirty="0">
                <a:solidFill>
                  <a:schemeClr val="accent4"/>
                </a:solidFill>
              </a:rPr>
              <a:t>Future-focused</a:t>
            </a:r>
            <a:r>
              <a:rPr lang="en-US" dirty="0">
                <a:solidFill>
                  <a:schemeClr val="accent4"/>
                </a:solidFill>
              </a:rPr>
              <a:t>: How do you envision AI transforming parts of your current tasks? Examples</a:t>
            </a:r>
          </a:p>
          <a:p>
            <a:endParaRPr lang="en-US" i="1" dirty="0"/>
          </a:p>
          <a:p>
            <a:r>
              <a:rPr lang="en-US" i="1" dirty="0"/>
              <a:t>		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0291600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App Links 🌍</a:t>
            </a:r>
            <a:endParaRPr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08D6339-00D5-4661-7A97-5BFCE4A74400}"/>
              </a:ext>
            </a:extLst>
          </p:cNvPr>
          <p:cNvSpPr txBox="1"/>
          <p:nvPr/>
        </p:nvSpPr>
        <p:spPr bwMode="gray">
          <a:xfrm>
            <a:off x="2864995" y="5489429"/>
            <a:ext cx="67811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cs typeface="Times New Roman" panose="02020603050405020304" pitchFamily="18" charset="0"/>
              </a:rPr>
              <a:t>- 🧪 Experiment </a:t>
            </a:r>
            <a:r>
              <a:rPr lang="en-US" b="1" dirty="0">
                <a:cs typeface="Times New Roman" panose="02020603050405020304" pitchFamily="18" charset="0"/>
              </a:rPr>
              <a:t>boldly</a:t>
            </a:r>
            <a:r>
              <a:rPr lang="en-US" dirty="0">
                <a:cs typeface="Times New Roman" panose="02020603050405020304" pitchFamily="18" charset="0"/>
              </a:rPr>
              <a:t> - there's no wrong way to explore</a:t>
            </a:r>
          </a:p>
          <a:p>
            <a:r>
              <a:rPr lang="en-US" dirty="0">
                <a:cs typeface="Times New Roman" panose="02020603050405020304" pitchFamily="18" charset="0"/>
              </a:rPr>
              <a:t>- 🤝 Ask for help - we're here to support you</a:t>
            </a:r>
          </a:p>
          <a:p>
            <a:r>
              <a:rPr lang="en-US" dirty="0">
                <a:cs typeface="Times New Roman" panose="02020603050405020304" pitchFamily="18" charset="0"/>
              </a:rPr>
              <a:t>- 🎯 Focus on the journey - </a:t>
            </a:r>
            <a:r>
              <a:rPr lang="en-US" i="1" dirty="0">
                <a:cs typeface="Times New Roman" panose="02020603050405020304" pitchFamily="18" charset="0"/>
              </a:rPr>
              <a:t>how</a:t>
            </a:r>
            <a:r>
              <a:rPr lang="en-US" dirty="0">
                <a:cs typeface="Times New Roman" panose="02020603050405020304" pitchFamily="18" charset="0"/>
              </a:rPr>
              <a:t> you get answers matters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5FCDFA4-80C5-6646-7D48-2850A5376639}"/>
              </a:ext>
            </a:extLst>
          </p:cNvPr>
          <p:cNvSpPr txBox="1"/>
          <p:nvPr/>
        </p:nvSpPr>
        <p:spPr bwMode="gray">
          <a:xfrm>
            <a:off x="3447399" y="1475835"/>
            <a:ext cx="6198771" cy="2319899"/>
          </a:xfrm>
          <a:prstGeom prst="rect">
            <a:avLst/>
          </a:prstGeom>
          <a:noFill/>
        </p:spPr>
        <p:txBody>
          <a:bodyPr wrap="square" lIns="0" tIns="0" rIns="0" bIns="0" rtlCol="0">
            <a:noAutofit/>
          </a:bodyPr>
          <a:lstStyle/>
          <a:p>
            <a:r>
              <a:rPr lang="en-US" sz="3200" b="1" dirty="0"/>
              <a:t>🔗ADSL: </a:t>
            </a:r>
            <a:r>
              <a:rPr lang="en-US" sz="3200" b="1" dirty="0">
                <a:hlinkClick r:id="rId2"/>
              </a:rPr>
              <a:t>go/</a:t>
            </a:r>
            <a:r>
              <a:rPr lang="en-US" sz="3200" b="1" dirty="0" err="1">
                <a:hlinkClick r:id="rId2"/>
              </a:rPr>
              <a:t>mdm-adsl</a:t>
            </a:r>
            <a:endParaRPr lang="en-US" sz="3200" b="1" dirty="0"/>
          </a:p>
          <a:p>
            <a:endParaRPr lang="en-US" sz="3200" b="1" dirty="0"/>
          </a:p>
          <a:p>
            <a:r>
              <a:rPr lang="en-US" sz="3200" b="1" dirty="0"/>
              <a:t>🔗ADAE: </a:t>
            </a:r>
            <a:r>
              <a:rPr lang="en-US" sz="3200" b="1" dirty="0">
                <a:hlinkClick r:id="rId3"/>
              </a:rPr>
              <a:t>go/</a:t>
            </a:r>
            <a:r>
              <a:rPr lang="en-US" sz="3200" b="1" dirty="0" err="1">
                <a:hlinkClick r:id="rId3"/>
              </a:rPr>
              <a:t>mdm-adae</a:t>
            </a:r>
            <a:endParaRPr lang="en-US" sz="3200" b="1" dirty="0"/>
          </a:p>
          <a:p>
            <a:endParaRPr lang="en-US" sz="3200" b="1" dirty="0"/>
          </a:p>
          <a:p>
            <a:r>
              <a:rPr lang="en-US" sz="3200" b="1" dirty="0"/>
              <a:t>🔗ADTTE: </a:t>
            </a:r>
            <a:r>
              <a:rPr lang="en-US" sz="3200" b="1" dirty="0">
                <a:hlinkClick r:id="rId4"/>
              </a:rPr>
              <a:t>go/</a:t>
            </a:r>
            <a:r>
              <a:rPr lang="en-US" sz="3200" b="1" dirty="0" err="1">
                <a:hlinkClick r:id="rId4"/>
              </a:rPr>
              <a:t>mdm-adtte</a:t>
            </a:r>
            <a:endParaRPr lang="en-US" sz="3200" b="1" dirty="0"/>
          </a:p>
          <a:p>
            <a:endParaRPr lang="en-US" sz="3200" b="1" dirty="0"/>
          </a:p>
          <a:p>
            <a:r>
              <a:rPr lang="en-US" sz="3200" b="1" dirty="0"/>
              <a:t>🔗ADRS: </a:t>
            </a:r>
            <a:r>
              <a:rPr lang="en-US" sz="3200" b="1" dirty="0">
                <a:hlinkClick r:id="rId5"/>
              </a:rPr>
              <a:t>go/</a:t>
            </a:r>
            <a:r>
              <a:rPr lang="en-US" sz="3200" b="1" dirty="0" err="1">
                <a:hlinkClick r:id="rId5"/>
              </a:rPr>
              <a:t>mdm-adrs</a:t>
            </a:r>
            <a:endParaRPr lang="en-US" sz="3200" b="1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How Was It?</a:t>
            </a:r>
            <a:endParaRPr b="1" dirty="0"/>
          </a:p>
        </p:txBody>
      </p:sp>
      <p:pic>
        <p:nvPicPr>
          <p:cNvPr id="2052" name="Picture 4" descr="r/Xennials - John Connor watching y'all make friends with Al">
            <a:extLst>
              <a:ext uri="{FF2B5EF4-FFF2-40B4-BE49-F238E27FC236}">
                <a16:creationId xmlns:a16="http://schemas.microsoft.com/office/drawing/2014/main" id="{3BFDE6CE-9BB7-FC28-D829-7C6E1BD809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19350" y="1728501"/>
            <a:ext cx="4374936" cy="39374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 descr="Terminator 2 Judgement Day - The New &amp; Improved T-800 Endoskeleton Puppets  | Stan Winston School of Character Arts">
            <a:extLst>
              <a:ext uri="{FF2B5EF4-FFF2-40B4-BE49-F238E27FC236}">
                <a16:creationId xmlns:a16="http://schemas.microsoft.com/office/drawing/2014/main" id="{043CE8A7-6113-FF28-AAD2-AB019C1F3E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alphaModFix amt="1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4841" y="1582705"/>
            <a:ext cx="8953500" cy="4676775"/>
          </a:xfrm>
          <a:prstGeom prst="rect">
            <a:avLst/>
          </a:prstGeom>
          <a:noFill/>
          <a:effectLst>
            <a:outerShdw blurRad="50800" dist="50800" dir="5400000" algn="ctr" rotWithShape="0">
              <a:srgbClr val="000000"/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8571036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Discussion 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🗣</a:t>
            </a:r>
            <a:endParaRPr dirty="0"/>
          </a:p>
        </p:txBody>
      </p:sp>
      <p:sp>
        <p:nvSpPr>
          <p:cNvPr id="6" name="Content Placeholder 3">
            <a:extLst>
              <a:ext uri="{FF2B5EF4-FFF2-40B4-BE49-F238E27FC236}">
                <a16:creationId xmlns:a16="http://schemas.microsoft.com/office/drawing/2014/main" id="{4B4B33DE-90FE-2ACD-0215-859921222EF7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1088330" y="1292671"/>
            <a:ext cx="11263317" cy="4392579"/>
          </a:xfrm>
        </p:spPr>
        <p:txBody>
          <a:bodyPr/>
          <a:lstStyle/>
          <a:p>
            <a:r>
              <a:rPr lang="en-US" b="1" dirty="0">
                <a:solidFill>
                  <a:schemeClr val="accent2"/>
                </a:solidFill>
              </a:rPr>
              <a:t>What worked well:</a:t>
            </a:r>
            <a:r>
              <a:rPr lang="en-US" dirty="0">
                <a:solidFill>
                  <a:schemeClr val="accent2"/>
                </a:solidFill>
              </a:rPr>
              <a:t> What did you find?  What surprised you? Find something cool? Examples</a:t>
            </a:r>
          </a:p>
          <a:p>
            <a:r>
              <a:rPr lang="en-US" i="1" dirty="0"/>
              <a:t>Use Flipcharts in Room and take pictures for these slides</a:t>
            </a:r>
            <a:endParaRPr i="1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Discussion 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🗣</a:t>
            </a:r>
            <a:endParaRPr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F0D8C9CD-4705-E163-1B7C-58F02539E74E}"/>
              </a:ext>
            </a:extLst>
          </p:cNvPr>
          <p:cNvSpPr txBox="1">
            <a:spLocks/>
          </p:cNvSpPr>
          <p:nvPr/>
        </p:nvSpPr>
        <p:spPr bwMode="gray">
          <a:xfrm>
            <a:off x="1088330" y="1292671"/>
            <a:ext cx="11263317" cy="43925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7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2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3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81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4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tx2"/>
                </a:solidFill>
              </a:rPr>
              <a:t>What didn’t work so well:</a:t>
            </a:r>
            <a:r>
              <a:rPr lang="en-US" dirty="0">
                <a:solidFill>
                  <a:schemeClr val="tx2"/>
                </a:solidFill>
              </a:rPr>
              <a:t> Where did AI have an issue? Or the app? Examples</a:t>
            </a:r>
          </a:p>
          <a:p>
            <a:r>
              <a:rPr lang="en-US" i="1" dirty="0"/>
              <a:t>Use Flipcharts in Room and take pictures for these slides</a:t>
            </a:r>
          </a:p>
        </p:txBody>
      </p:sp>
    </p:spTree>
    <p:extLst>
      <p:ext uri="{BB962C8B-B14F-4D97-AF65-F5344CB8AC3E}">
        <p14:creationId xmlns:p14="http://schemas.microsoft.com/office/powerpoint/2010/main" val="266823178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Open Discussion 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🗣</a:t>
            </a:r>
            <a:endParaRPr dirty="0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72BBC3DC-DC36-C37C-5D29-64B1F4574B3B}"/>
              </a:ext>
            </a:extLst>
          </p:cNvPr>
          <p:cNvSpPr txBox="1">
            <a:spLocks/>
          </p:cNvSpPr>
          <p:nvPr/>
        </p:nvSpPr>
        <p:spPr bwMode="gray">
          <a:xfrm>
            <a:off x="1088330" y="1292671"/>
            <a:ext cx="11263317" cy="439257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7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2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3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81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4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b="1" dirty="0">
                <a:solidFill>
                  <a:schemeClr val="accent4"/>
                </a:solidFill>
              </a:rPr>
              <a:t>Future-focused</a:t>
            </a:r>
            <a:r>
              <a:rPr lang="en-US" dirty="0">
                <a:solidFill>
                  <a:schemeClr val="accent4"/>
                </a:solidFill>
              </a:rPr>
              <a:t>: How do you envision AI transforming parts of your current tasks? Examples</a:t>
            </a:r>
          </a:p>
          <a:p>
            <a:r>
              <a:rPr lang="en-US" i="1" dirty="0"/>
              <a:t>Use Flipcharts in Room and take pictures for these slides</a:t>
            </a:r>
          </a:p>
        </p:txBody>
      </p:sp>
    </p:spTree>
    <p:extLst>
      <p:ext uri="{BB962C8B-B14F-4D97-AF65-F5344CB8AC3E}">
        <p14:creationId xmlns:p14="http://schemas.microsoft.com/office/powerpoint/2010/main" val="12584125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MDM 2025</a:t>
            </a:r>
            <a:endParaRPr dirty="0"/>
          </a:p>
        </p:txBody>
      </p:sp>
      <p:sp>
        <p:nvSpPr>
          <p:cNvPr id="3" name="Title 2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z="2700" dirty="0"/>
              <a:t>Thank You!</a:t>
            </a:r>
            <a:endParaRPr sz="27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3"/>
          </p:nvPr>
        </p:nvSpPr>
        <p:spPr>
          <a:xfrm>
            <a:off x="1414398" y="3964522"/>
            <a:ext cx="2915519" cy="1080000"/>
          </a:xfrm>
        </p:spPr>
        <p:txBody>
          <a:bodyPr/>
          <a:lstStyle/>
          <a:p>
            <a:endParaRPr lang="en-US" dirty="0"/>
          </a:p>
          <a:p>
            <a:r>
              <a:rPr lang="en-US" sz="900" dirty="0"/>
              <a:t>June 10, 2025</a:t>
            </a:r>
            <a:endParaRPr sz="900" dirty="0"/>
          </a:p>
        </p:txBody>
      </p:sp>
      <p:pic>
        <p:nvPicPr>
          <p:cNvPr id="5" name="Picture Placeholder 4" descr="title.jpg"/>
          <p:cNvPicPr>
            <a:picLocks noGrp="1" noChangeAspect="1"/>
          </p:cNvPicPr>
          <p:nvPr>
            <p:ph type="pic" sz="quarter" idx="14"/>
          </p:nvPr>
        </p:nvPicPr>
        <p:blipFill>
          <a:blip r:embed="rId2"/>
          <a:srcRect l="12289" r="12289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9929161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/>
              <a:t>Overview</a:t>
            </a:r>
            <a:endParaRPr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dirty="0"/>
              <a:t>Today's Schedule: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>
          <a:xfrm>
            <a:off x="981819" y="1732751"/>
            <a:ext cx="10798461" cy="4751999"/>
          </a:xfrm>
        </p:spPr>
        <p:txBody>
          <a:bodyPr/>
          <a:lstStyle/>
          <a:p>
            <a:r>
              <a:rPr sz="2000" dirty="0"/>
              <a:t>🚀 Intro + Overview </a:t>
            </a:r>
            <a:r>
              <a:rPr lang="en-US" sz="2000" dirty="0"/>
              <a:t>					🕛</a:t>
            </a:r>
            <a:r>
              <a:rPr sz="2000" dirty="0"/>
              <a:t> 1:00pm – 1:1</a:t>
            </a:r>
            <a:r>
              <a:rPr lang="en-US" sz="2000" dirty="0"/>
              <a:t>0</a:t>
            </a:r>
            <a:r>
              <a:rPr sz="2000" dirty="0"/>
              <a:t>pm</a:t>
            </a:r>
          </a:p>
          <a:p>
            <a:r>
              <a:rPr lang="en-US" sz="2000" dirty="0"/>
              <a:t>👨‍💻 Hands-On Activity</a:t>
            </a:r>
            <a:r>
              <a:rPr sz="2000" dirty="0"/>
              <a:t> </a:t>
            </a:r>
            <a:r>
              <a:rPr lang="en-US" sz="2000" dirty="0"/>
              <a:t>					🕧 </a:t>
            </a:r>
            <a:r>
              <a:rPr sz="2000" dirty="0"/>
              <a:t>1:1</a:t>
            </a:r>
            <a:r>
              <a:rPr lang="en-US" sz="2000" dirty="0"/>
              <a:t>5</a:t>
            </a:r>
            <a:r>
              <a:rPr sz="2000" dirty="0"/>
              <a:t>pm – 3:</a:t>
            </a:r>
            <a:r>
              <a:rPr lang="en-US" sz="2000" dirty="0"/>
              <a:t>0</a:t>
            </a:r>
            <a:r>
              <a:rPr sz="2000" dirty="0"/>
              <a:t>0pm</a:t>
            </a:r>
          </a:p>
          <a:p>
            <a:r>
              <a:rPr sz="2000" dirty="0"/>
              <a:t>🎉 </a:t>
            </a:r>
            <a:r>
              <a:rPr lang="en-US" sz="2000" dirty="0"/>
              <a:t>Open Discussion              				🕐 </a:t>
            </a:r>
            <a:r>
              <a:rPr sz="2000" dirty="0"/>
              <a:t>3:</a:t>
            </a:r>
            <a:r>
              <a:rPr lang="en-US" sz="2000" dirty="0"/>
              <a:t>0</a:t>
            </a:r>
            <a:r>
              <a:rPr sz="2000" dirty="0"/>
              <a:t>0pm – </a:t>
            </a:r>
            <a:r>
              <a:rPr lang="en-US" sz="2000" dirty="0"/>
              <a:t>3</a:t>
            </a:r>
            <a:r>
              <a:rPr sz="2000" dirty="0"/>
              <a:t>:</a:t>
            </a:r>
            <a:r>
              <a:rPr lang="en-US" sz="2000" dirty="0"/>
              <a:t>30</a:t>
            </a:r>
            <a:r>
              <a:rPr sz="2000" dirty="0"/>
              <a:t>pm</a:t>
            </a:r>
            <a:endParaRPr lang="en-US" sz="2000" dirty="0"/>
          </a:p>
          <a:p>
            <a:r>
              <a:rPr lang="en-US" sz="2000" dirty="0"/>
              <a:t>🔂 Wrap Up (Overflow)					🕐 3:55pm – 4:00pm</a:t>
            </a:r>
            <a:endParaRPr sz="2000" dirty="0"/>
          </a:p>
          <a:p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Preamble:</a:t>
            </a:r>
            <a:endParaRPr b="1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13AA58-0C51-9C73-D061-86DCDAD20571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81819" y="1815853"/>
            <a:ext cx="10798461" cy="4751999"/>
          </a:xfrm>
        </p:spPr>
        <p:txBody>
          <a:bodyPr/>
          <a:lstStyle/>
          <a:p>
            <a:pPr algn="l"/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🚀 AI is Transforming….. Everything</a:t>
            </a:r>
          </a:p>
          <a:p>
            <a:pPr algn="l"/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🗣  Most are familiar with conversational AI (e.g., 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  <a:hlinkClick r:id="rId2"/>
              </a:rPr>
              <a:t>www.chatgpt.com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) for </a:t>
            </a:r>
            <a:r>
              <a:rPr lang="en-US" i="1" dirty="0">
                <a:solidFill>
                  <a:srgbClr val="000000"/>
                </a:solidFill>
                <a:effectLst/>
                <a:latin typeface="-apple-system"/>
              </a:rPr>
              <a:t>routine tasks</a:t>
            </a:r>
            <a:endParaRPr lang="en-US" i="0" dirty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🎯 Ability to enhance </a:t>
            </a:r>
            <a:r>
              <a:rPr lang="en-US" dirty="0">
                <a:solidFill>
                  <a:srgbClr val="000000"/>
                </a:solidFill>
                <a:latin typeface="-apple-system"/>
              </a:rPr>
              <a:t>p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roductivity and </a:t>
            </a:r>
            <a:r>
              <a:rPr lang="en-US" dirty="0">
                <a:solidFill>
                  <a:srgbClr val="000000"/>
                </a:solidFill>
                <a:latin typeface="-apple-system"/>
              </a:rPr>
              <a:t>e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fficiency </a:t>
            </a:r>
            <a:r>
              <a:rPr lang="en-US" i="1" dirty="0">
                <a:solidFill>
                  <a:srgbClr val="000000"/>
                </a:solidFill>
                <a:effectLst/>
                <a:latin typeface="-apple-system"/>
              </a:rPr>
              <a:t>in</a:t>
            </a:r>
            <a:r>
              <a:rPr lang="en-US" dirty="0">
                <a:solidFill>
                  <a:srgbClr val="000000"/>
                </a:solidFill>
                <a:effectLst/>
                <a:latin typeface="-apple-system"/>
              </a:rPr>
              <a:t> </a:t>
            </a:r>
            <a:r>
              <a:rPr lang="en-US" i="1" dirty="0">
                <a:solidFill>
                  <a:srgbClr val="000000"/>
                </a:solidFill>
                <a:effectLst/>
                <a:latin typeface="-apple-system"/>
              </a:rPr>
              <a:t>our actual day to day tasks</a:t>
            </a:r>
            <a:endParaRPr lang="en-US" i="1" dirty="0">
              <a:solidFill>
                <a:srgbClr val="000000"/>
              </a:solidFill>
              <a:latin typeface="-apple-system"/>
            </a:endParaRPr>
          </a:p>
          <a:p>
            <a:pPr algn="l"/>
            <a:r>
              <a:rPr lang="en-US" dirty="0">
                <a:solidFill>
                  <a:srgbClr val="000000"/>
                </a:solidFill>
                <a:effectLst/>
                <a:latin typeface="-apple-system"/>
              </a:rPr>
              <a:t>🚧</a:t>
            </a:r>
            <a:r>
              <a:rPr lang="en-US" i="1" dirty="0">
                <a:solidFill>
                  <a:srgbClr val="000000"/>
                </a:solidFill>
                <a:effectLst/>
                <a:latin typeface="-apple-system"/>
              </a:rPr>
              <a:t> </a:t>
            </a:r>
            <a:r>
              <a:rPr lang="en-US" dirty="0">
                <a:solidFill>
                  <a:srgbClr val="000000"/>
                </a:solidFill>
                <a:effectLst/>
                <a:latin typeface="-apple-system"/>
              </a:rPr>
              <a:t>Understand their limitations, risks and fit</a:t>
            </a:r>
            <a:endParaRPr lang="en-US" i="1" dirty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endParaRPr lang="en-US" i="0" dirty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🔧 Like any </a:t>
            </a:r>
            <a:r>
              <a:rPr lang="en-US" i="1" dirty="0">
                <a:solidFill>
                  <a:srgbClr val="000000"/>
                </a:solidFill>
                <a:effectLst/>
                <a:latin typeface="-apple-system"/>
              </a:rPr>
              <a:t>new tool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, we must invest time to develop proficiency</a:t>
            </a:r>
          </a:p>
          <a:p>
            <a:pPr marL="555750" lvl="1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💪 Build experience and intuition through </a:t>
            </a:r>
            <a:r>
              <a:rPr lang="en-US" dirty="0">
                <a:solidFill>
                  <a:srgbClr val="000000"/>
                </a:solidFill>
                <a:latin typeface="-apple-system"/>
              </a:rPr>
              <a:t>h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ands-on </a:t>
            </a:r>
            <a:r>
              <a:rPr lang="en-US" dirty="0">
                <a:solidFill>
                  <a:srgbClr val="000000"/>
                </a:solidFill>
                <a:latin typeface="-apple-system"/>
              </a:rPr>
              <a:t>e</a:t>
            </a: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xperimentation - </a:t>
            </a:r>
            <a:r>
              <a:rPr lang="en-US" b="1" dirty="0">
                <a:solidFill>
                  <a:srgbClr val="000000"/>
                </a:solidFill>
                <a:latin typeface="-apple-system"/>
              </a:rPr>
              <a:t>Today!</a:t>
            </a:r>
          </a:p>
          <a:p>
            <a:pPr marL="555750" lvl="1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🧠 Apply and Extend Your Learnings – </a:t>
            </a:r>
            <a:r>
              <a:rPr lang="en-US" b="1" i="0" dirty="0">
                <a:solidFill>
                  <a:srgbClr val="000000"/>
                </a:solidFill>
                <a:effectLst/>
                <a:latin typeface="-apple-system"/>
              </a:rPr>
              <a:t>Near F</a:t>
            </a:r>
            <a:r>
              <a:rPr lang="en-US" b="1" dirty="0">
                <a:solidFill>
                  <a:srgbClr val="000000"/>
                </a:solidFill>
                <a:latin typeface="-apple-system"/>
              </a:rPr>
              <a:t>uture!</a:t>
            </a:r>
          </a:p>
          <a:p>
            <a:pPr marL="555750" lvl="1" indent="-285750">
              <a:buFont typeface="Arial" panose="020B0604020202020204" pitchFamily="34" charset="0"/>
              <a:buChar char="•"/>
            </a:pPr>
            <a:r>
              <a:rPr lang="en-US" i="0" dirty="0">
                <a:solidFill>
                  <a:srgbClr val="000000"/>
                </a:solidFill>
                <a:effectLst/>
                <a:latin typeface="-apple-system"/>
              </a:rPr>
              <a:t>🌟 Embrace New Ways of Working - </a:t>
            </a:r>
            <a:r>
              <a:rPr lang="en-US" b="1" dirty="0">
                <a:solidFill>
                  <a:srgbClr val="000000"/>
                </a:solidFill>
                <a:latin typeface="-apple-system"/>
              </a:rPr>
              <a:t>Future!</a:t>
            </a:r>
          </a:p>
          <a:p>
            <a:pPr lvl="1" indent="0">
              <a:buNone/>
            </a:pPr>
            <a:endParaRPr lang="en-US" b="1" dirty="0">
              <a:solidFill>
                <a:srgbClr val="000000"/>
              </a:solidFill>
              <a:latin typeface="-apple-system"/>
            </a:endParaRPr>
          </a:p>
          <a:p>
            <a:pPr lvl="1" indent="0">
              <a:buNone/>
            </a:pPr>
            <a:endParaRPr lang="en-US" b="1" i="0" dirty="0">
              <a:solidFill>
                <a:srgbClr val="000000"/>
              </a:solidFill>
              <a:effectLst/>
              <a:latin typeface="-apple-system"/>
            </a:endParaRPr>
          </a:p>
          <a:p>
            <a:pPr algn="l"/>
            <a:endParaRPr lang="en-US" i="0" dirty="0">
              <a:solidFill>
                <a:srgbClr val="000000"/>
              </a:solidFill>
              <a:effectLst/>
              <a:latin typeface="-apple-system"/>
            </a:endParaRPr>
          </a:p>
          <a:p>
            <a:endParaRPr lang="en-US" dirty="0"/>
          </a:p>
        </p:txBody>
      </p:sp>
      <p:sp>
        <p:nvSpPr>
          <p:cNvPr id="7" name="Subtitle 1">
            <a:extLst>
              <a:ext uri="{FF2B5EF4-FFF2-40B4-BE49-F238E27FC236}">
                <a16:creationId xmlns:a16="http://schemas.microsoft.com/office/drawing/2014/main" id="{08FE058A-263B-489F-B242-B71FEB6E5B9E}"/>
              </a:ext>
            </a:extLst>
          </p:cNvPr>
          <p:cNvSpPr>
            <a:spLocks noGrp="1"/>
          </p:cNvSpPr>
          <p:nvPr>
            <p:ph type="subTitle" idx="13"/>
          </p:nvPr>
        </p:nvSpPr>
        <p:spPr>
          <a:xfrm>
            <a:off x="981820" y="1138299"/>
            <a:ext cx="10798461" cy="252000"/>
          </a:xfrm>
        </p:spPr>
        <p:txBody>
          <a:bodyPr/>
          <a:lstStyle/>
          <a:p>
            <a:r>
              <a:rPr lang="en-US" dirty="0"/>
              <a:t>Building AI Experience for the Future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3"/>
          </p:nvPr>
        </p:nvSpPr>
        <p:spPr>
          <a:xfrm>
            <a:off x="981821" y="1138299"/>
            <a:ext cx="10798461" cy="252000"/>
          </a:xfrm>
        </p:spPr>
        <p:txBody>
          <a:bodyPr/>
          <a:lstStyle/>
          <a:p>
            <a:r>
              <a:rPr lang="en-US" dirty="0"/>
              <a:t>Stage Setting</a:t>
            </a:r>
            <a:endParaRPr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Overview:</a:t>
            </a:r>
            <a:endParaRPr b="1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3A061E8-4627-5478-4CC7-18D6055DDE9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661" y="2301964"/>
            <a:ext cx="4929873" cy="305513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C8BDB25-60DB-4E86-50DE-0A3A5A19C4F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2511" y="1687507"/>
            <a:ext cx="6682829" cy="4284045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A780FE81-8C8A-BBF3-2BD1-2A60F4BB1E2D}"/>
              </a:ext>
            </a:extLst>
          </p:cNvPr>
          <p:cNvSpPr txBox="1"/>
          <p:nvPr/>
        </p:nvSpPr>
        <p:spPr bwMode="gray">
          <a:xfrm>
            <a:off x="400050" y="6268762"/>
            <a:ext cx="24892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>
                <a:hlinkClick r:id="rId4"/>
              </a:rPr>
              <a:t>Link to Paper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/>
              <a:t>The Next Evolution?</a:t>
            </a:r>
            <a:endParaRPr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Overview:</a:t>
            </a:r>
            <a:endParaRPr b="1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3329EE8-3BF4-D216-CD5C-2F35713F0F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8350" y="1735587"/>
            <a:ext cx="7954963" cy="450646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647733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ubtitle 1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en-US" dirty="0"/>
              <a:t>Roll up your sleeves</a:t>
            </a:r>
            <a:endParaRPr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Today's Mission 🎯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4"/>
          </p:nvPr>
        </p:nvSpPr>
        <p:spPr/>
        <p:txBody>
          <a:bodyPr/>
          <a:lstStyle/>
          <a:p>
            <a:r>
              <a:rPr lang="en-US" dirty="0"/>
              <a:t>👨🏼‍🔬 A “sandbox” application for you to experiment with AI has been setup!</a:t>
            </a:r>
          </a:p>
          <a:p>
            <a:r>
              <a:rPr lang="en-US" dirty="0"/>
              <a:t>💬 It will allow you to </a:t>
            </a:r>
            <a:r>
              <a:rPr lang="en-US" dirty="0">
                <a:solidFill>
                  <a:schemeClr val="tx2"/>
                </a:solidFill>
              </a:rPr>
              <a:t>chat</a:t>
            </a:r>
            <a:r>
              <a:rPr lang="en-US" dirty="0"/>
              <a:t> naturally </a:t>
            </a:r>
            <a:r>
              <a:rPr lang="en-US" u="sng" dirty="0"/>
              <a:t>and</a:t>
            </a:r>
            <a:r>
              <a:rPr lang="en-US" dirty="0"/>
              <a:t> </a:t>
            </a:r>
            <a:r>
              <a:rPr lang="en-US" dirty="0">
                <a:solidFill>
                  <a:schemeClr val="accent4"/>
                </a:solidFill>
              </a:rPr>
              <a:t>interact</a:t>
            </a:r>
            <a:r>
              <a:rPr lang="en-US" dirty="0"/>
              <a:t> with a few clinical trial data themes</a:t>
            </a:r>
          </a:p>
          <a:p>
            <a:r>
              <a:rPr lang="en-US" dirty="0"/>
              <a:t>	</a:t>
            </a:r>
            <a:r>
              <a:rPr lang="en-US" b="1" dirty="0"/>
              <a:t>- Patient Exploration</a:t>
            </a:r>
            <a:r>
              <a:rPr lang="en-US" dirty="0"/>
              <a:t>: ADSL</a:t>
            </a:r>
          </a:p>
          <a:p>
            <a:r>
              <a:rPr lang="en-US" dirty="0"/>
              <a:t>	</a:t>
            </a:r>
            <a:r>
              <a:rPr lang="en-US" b="1" dirty="0"/>
              <a:t>- Safety</a:t>
            </a:r>
            <a:r>
              <a:rPr lang="en-US" dirty="0"/>
              <a:t>: ADAE</a:t>
            </a:r>
          </a:p>
          <a:p>
            <a:r>
              <a:rPr lang="en-US" dirty="0"/>
              <a:t>	</a:t>
            </a:r>
            <a:r>
              <a:rPr lang="en-US" b="1" dirty="0"/>
              <a:t>-</a:t>
            </a:r>
            <a:r>
              <a:rPr lang="en-US" dirty="0"/>
              <a:t> </a:t>
            </a:r>
            <a:r>
              <a:rPr lang="en-US" b="1" dirty="0"/>
              <a:t>Efficacy</a:t>
            </a:r>
            <a:r>
              <a:rPr lang="en-US" dirty="0"/>
              <a:t>: ADTTE, ADRS</a:t>
            </a:r>
          </a:p>
          <a:p>
            <a:r>
              <a:rPr lang="en-US" dirty="0"/>
              <a:t>📊 Real data exploration and insights without the complexity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AE0F3CF2-E06B-0087-233B-A95BC0873D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1866" y="1357174"/>
            <a:ext cx="10264833" cy="501455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95053" y="181938"/>
            <a:ext cx="10798460" cy="864000"/>
          </a:xfrm>
        </p:spPr>
        <p:txBody>
          <a:bodyPr/>
          <a:lstStyle/>
          <a:p>
            <a:r>
              <a:rPr lang="en-US" b="1" dirty="0"/>
              <a:t>Sandbox App </a:t>
            </a:r>
          </a:p>
        </p:txBody>
      </p:sp>
      <p:sp>
        <p:nvSpPr>
          <p:cNvPr id="11" name="Star: 5 Points 10">
            <a:extLst>
              <a:ext uri="{FF2B5EF4-FFF2-40B4-BE49-F238E27FC236}">
                <a16:creationId xmlns:a16="http://schemas.microsoft.com/office/drawing/2014/main" id="{B9B093BE-71D9-A06F-50C1-6C53D73FF986}"/>
              </a:ext>
            </a:extLst>
          </p:cNvPr>
          <p:cNvSpPr/>
          <p:nvPr/>
        </p:nvSpPr>
        <p:spPr bwMode="gray">
          <a:xfrm>
            <a:off x="380909" y="6071647"/>
            <a:ext cx="565150" cy="431800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1</a:t>
            </a:r>
          </a:p>
        </p:txBody>
      </p:sp>
      <p:sp>
        <p:nvSpPr>
          <p:cNvPr id="12" name="Star: 5 Points 11">
            <a:extLst>
              <a:ext uri="{FF2B5EF4-FFF2-40B4-BE49-F238E27FC236}">
                <a16:creationId xmlns:a16="http://schemas.microsoft.com/office/drawing/2014/main" id="{CAA2D644-732B-5AEC-6F97-23069882F797}"/>
              </a:ext>
            </a:extLst>
          </p:cNvPr>
          <p:cNvSpPr/>
          <p:nvPr/>
        </p:nvSpPr>
        <p:spPr bwMode="gray">
          <a:xfrm>
            <a:off x="4871336" y="2164864"/>
            <a:ext cx="565150" cy="431800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2</a:t>
            </a:r>
          </a:p>
        </p:txBody>
      </p:sp>
      <p:sp>
        <p:nvSpPr>
          <p:cNvPr id="13" name="Star: 5 Points 12">
            <a:extLst>
              <a:ext uri="{FF2B5EF4-FFF2-40B4-BE49-F238E27FC236}">
                <a16:creationId xmlns:a16="http://schemas.microsoft.com/office/drawing/2014/main" id="{42300D03-2CF3-42CC-F0E4-EE4A81B4AB4D}"/>
              </a:ext>
            </a:extLst>
          </p:cNvPr>
          <p:cNvSpPr/>
          <p:nvPr/>
        </p:nvSpPr>
        <p:spPr bwMode="gray">
          <a:xfrm>
            <a:off x="11508048" y="3934821"/>
            <a:ext cx="565150" cy="431800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sz="1100" dirty="0"/>
              <a:t>3</a:t>
            </a:r>
          </a:p>
        </p:txBody>
      </p:sp>
      <p:sp>
        <p:nvSpPr>
          <p:cNvPr id="16" name="Content Placeholder 3">
            <a:extLst>
              <a:ext uri="{FF2B5EF4-FFF2-40B4-BE49-F238E27FC236}">
                <a16:creationId xmlns:a16="http://schemas.microsoft.com/office/drawing/2014/main" id="{39B4625E-6596-17F2-ACBA-FE884D9B5E0E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957493" y="137583"/>
            <a:ext cx="3115705" cy="1080299"/>
          </a:xfrm>
        </p:spPr>
        <p:txBody>
          <a:bodyPr/>
          <a:lstStyle/>
          <a:p>
            <a:pPr marL="342900" indent="-342900">
              <a:buAutoNum type="arabicParenR"/>
            </a:pPr>
            <a:r>
              <a:rPr lang="en-US" sz="1200" b="1" dirty="0"/>
              <a:t>Chat Interface (sidebar)</a:t>
            </a:r>
          </a:p>
          <a:p>
            <a:pPr marL="342900" indent="-342900">
              <a:buAutoNum type="arabicParenR"/>
            </a:pPr>
            <a:r>
              <a:rPr lang="en-US" sz="1200" b="1" dirty="0"/>
              <a:t>An Interactive Data Table (filterable)</a:t>
            </a:r>
          </a:p>
          <a:p>
            <a:pPr marL="342900" indent="-342900">
              <a:buAutoNum type="arabicParenR"/>
            </a:pPr>
            <a:r>
              <a:rPr lang="en-US" sz="1200" b="1" dirty="0"/>
              <a:t>A few interactive visualizations</a:t>
            </a:r>
          </a:p>
        </p:txBody>
      </p:sp>
    </p:spTree>
    <p:extLst>
      <p:ext uri="{BB962C8B-B14F-4D97-AF65-F5344CB8AC3E}">
        <p14:creationId xmlns:p14="http://schemas.microsoft.com/office/powerpoint/2010/main" val="5298260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Picture 26">
            <a:extLst>
              <a:ext uri="{FF2B5EF4-FFF2-40B4-BE49-F238E27FC236}">
                <a16:creationId xmlns:a16="http://schemas.microsoft.com/office/drawing/2014/main" id="{FE2202B1-1D67-6300-DDF8-C45EE2F4A9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2325" y="1513209"/>
            <a:ext cx="9061912" cy="4601863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95053" y="181938"/>
            <a:ext cx="10798460" cy="864000"/>
          </a:xfrm>
        </p:spPr>
        <p:txBody>
          <a:bodyPr/>
          <a:lstStyle/>
          <a:p>
            <a:r>
              <a:rPr lang="en-US" b="1" dirty="0"/>
              <a:t>Sandbox App Filtering</a:t>
            </a:r>
          </a:p>
        </p:txBody>
      </p:sp>
      <p:sp>
        <p:nvSpPr>
          <p:cNvPr id="16" name="Star: 5 Points 15">
            <a:extLst>
              <a:ext uri="{FF2B5EF4-FFF2-40B4-BE49-F238E27FC236}">
                <a16:creationId xmlns:a16="http://schemas.microsoft.com/office/drawing/2014/main" id="{B09E5596-4983-046F-8124-B0F73D88AC8E}"/>
              </a:ext>
            </a:extLst>
          </p:cNvPr>
          <p:cNvSpPr/>
          <p:nvPr/>
        </p:nvSpPr>
        <p:spPr bwMode="gray">
          <a:xfrm>
            <a:off x="365426" y="2203709"/>
            <a:ext cx="259511" cy="191307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17" name="Star: 5 Points 16">
            <a:extLst>
              <a:ext uri="{FF2B5EF4-FFF2-40B4-BE49-F238E27FC236}">
                <a16:creationId xmlns:a16="http://schemas.microsoft.com/office/drawing/2014/main" id="{6E2A6FCC-1EFE-D7E2-1DE0-F7E1B7E5D627}"/>
              </a:ext>
            </a:extLst>
          </p:cNvPr>
          <p:cNvSpPr/>
          <p:nvPr/>
        </p:nvSpPr>
        <p:spPr bwMode="gray">
          <a:xfrm>
            <a:off x="11717914" y="3017559"/>
            <a:ext cx="259511" cy="191307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18" name="Star: 5 Points 17">
            <a:extLst>
              <a:ext uri="{FF2B5EF4-FFF2-40B4-BE49-F238E27FC236}">
                <a16:creationId xmlns:a16="http://schemas.microsoft.com/office/drawing/2014/main" id="{ED59B6E5-D582-6B23-1F6D-4B2C48199657}"/>
              </a:ext>
            </a:extLst>
          </p:cNvPr>
          <p:cNvSpPr/>
          <p:nvPr/>
        </p:nvSpPr>
        <p:spPr bwMode="gray">
          <a:xfrm>
            <a:off x="5611034" y="2108055"/>
            <a:ext cx="259511" cy="191307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19" name="Star: 5 Points 18">
            <a:extLst>
              <a:ext uri="{FF2B5EF4-FFF2-40B4-BE49-F238E27FC236}">
                <a16:creationId xmlns:a16="http://schemas.microsoft.com/office/drawing/2014/main" id="{2918B1DE-46F7-5AFE-412D-3E8EABE0FEA7}"/>
              </a:ext>
            </a:extLst>
          </p:cNvPr>
          <p:cNvSpPr/>
          <p:nvPr/>
        </p:nvSpPr>
        <p:spPr bwMode="gray">
          <a:xfrm>
            <a:off x="5257643" y="3479412"/>
            <a:ext cx="259511" cy="191307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20" name="Star: 5 Points 19">
            <a:extLst>
              <a:ext uri="{FF2B5EF4-FFF2-40B4-BE49-F238E27FC236}">
                <a16:creationId xmlns:a16="http://schemas.microsoft.com/office/drawing/2014/main" id="{6CBCC306-31DB-4828-2C94-DD0E356AA547}"/>
              </a:ext>
            </a:extLst>
          </p:cNvPr>
          <p:cNvSpPr/>
          <p:nvPr/>
        </p:nvSpPr>
        <p:spPr bwMode="gray">
          <a:xfrm>
            <a:off x="7141344" y="518284"/>
            <a:ext cx="259511" cy="191307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B4D986E6-3E2A-DB4E-E68E-1675CEBC2F7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621112" y="505788"/>
            <a:ext cx="2290450" cy="1080299"/>
          </a:xfrm>
        </p:spPr>
        <p:txBody>
          <a:bodyPr/>
          <a:lstStyle/>
          <a:p>
            <a:pPr marL="342900" indent="-342900">
              <a:buAutoNum type="arabicParenR"/>
            </a:pPr>
            <a:r>
              <a:rPr lang="en-US" sz="1600" b="1" dirty="0"/>
              <a:t>All dashboard elements updated!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150959A2-DB11-D7EB-069D-D1CFD05CF4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8551" y="2032718"/>
            <a:ext cx="2676899" cy="3562847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30" name="Star: 5 Points 29">
            <a:extLst>
              <a:ext uri="{FF2B5EF4-FFF2-40B4-BE49-F238E27FC236}">
                <a16:creationId xmlns:a16="http://schemas.microsoft.com/office/drawing/2014/main" id="{DB6F0705-998C-6FC1-2BE3-F075A3F6D45D}"/>
              </a:ext>
            </a:extLst>
          </p:cNvPr>
          <p:cNvSpPr/>
          <p:nvPr/>
        </p:nvSpPr>
        <p:spPr bwMode="gray">
          <a:xfrm>
            <a:off x="6194283" y="4681124"/>
            <a:ext cx="259511" cy="191307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17521903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95053" y="181938"/>
            <a:ext cx="10798460" cy="864000"/>
          </a:xfrm>
        </p:spPr>
        <p:txBody>
          <a:bodyPr/>
          <a:lstStyle/>
          <a:p>
            <a:r>
              <a:rPr lang="en-US" b="1" dirty="0"/>
              <a:t>Sandbox App Visualizations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1247308-80CA-731E-88F3-DCEB62E0DE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5053" y="1789760"/>
            <a:ext cx="4848902" cy="283884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723B625-D4F8-8D07-1E06-D788D499C6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05902" y="181938"/>
            <a:ext cx="4913033" cy="6177206"/>
          </a:xfrm>
          <a:prstGeom prst="rect">
            <a:avLst/>
          </a:prstGeom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</p:pic>
      <p:sp>
        <p:nvSpPr>
          <p:cNvPr id="2" name="Content Placeholder 3">
            <a:extLst>
              <a:ext uri="{FF2B5EF4-FFF2-40B4-BE49-F238E27FC236}">
                <a16:creationId xmlns:a16="http://schemas.microsoft.com/office/drawing/2014/main" id="{C443672F-3640-9E55-5D34-873360DE281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908990" y="4832278"/>
            <a:ext cx="3730466" cy="280353"/>
          </a:xfrm>
        </p:spPr>
        <p:txBody>
          <a:bodyPr/>
          <a:lstStyle/>
          <a:p>
            <a:pPr marL="342900" indent="-342900">
              <a:buAutoNum type="arabicParenR"/>
            </a:pPr>
            <a:r>
              <a:rPr lang="en-US" sz="1600" b="1" dirty="0"/>
              <a:t>Visualization (Configurable)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FFC407-D00D-4E20-E213-B3E241FACC58}"/>
              </a:ext>
            </a:extLst>
          </p:cNvPr>
          <p:cNvSpPr txBox="1">
            <a:spLocks/>
          </p:cNvSpPr>
          <p:nvPr/>
        </p:nvSpPr>
        <p:spPr bwMode="gray">
          <a:xfrm>
            <a:off x="4010233" y="6010991"/>
            <a:ext cx="2532238" cy="108029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0" algn="l" defTabSz="914400" rtl="0" eaLnBrk="1" latinLnBrk="0" hangingPunct="1">
              <a:spcBef>
                <a:spcPts val="1200"/>
              </a:spcBef>
              <a:spcAft>
                <a:spcPts val="600"/>
              </a:spcAft>
              <a:buFont typeface="Arial" panose="020B0604020202020204" pitchFamily="34" charset="0"/>
              <a:buNone/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27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4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2pPr>
            <a:lvl3pPr marL="54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5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3pPr>
            <a:lvl4pPr marL="81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6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4pPr>
            <a:lvl5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7"/>
              </a:buBlip>
              <a:defRPr sz="1800" kern="120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5pPr>
            <a:lvl6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7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7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7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080000" indent="-270000" algn="l" defTabSz="914400" rtl="0" eaLnBrk="1" latinLnBrk="0" hangingPunct="1">
              <a:spcBef>
                <a:spcPts val="300"/>
              </a:spcBef>
              <a:spcAft>
                <a:spcPts val="600"/>
              </a:spcAft>
              <a:buFontTx/>
              <a:buBlip>
                <a:blip r:embed="rId7"/>
              </a:buBlip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Arial" panose="020B0604020202020204" pitchFamily="34" charset="0"/>
              <a:buAutoNum type="arabicParenR"/>
            </a:pPr>
            <a:r>
              <a:rPr lang="en-US" sz="1600" b="1" dirty="0"/>
              <a:t>Image Interpretation</a:t>
            </a:r>
          </a:p>
        </p:txBody>
      </p:sp>
      <p:sp>
        <p:nvSpPr>
          <p:cNvPr id="5" name="Star: 5 Points 4">
            <a:extLst>
              <a:ext uri="{FF2B5EF4-FFF2-40B4-BE49-F238E27FC236}">
                <a16:creationId xmlns:a16="http://schemas.microsoft.com/office/drawing/2014/main" id="{DDBF3ECE-7303-7F97-3172-A30751BF3742}"/>
              </a:ext>
            </a:extLst>
          </p:cNvPr>
          <p:cNvSpPr/>
          <p:nvPr/>
        </p:nvSpPr>
        <p:spPr bwMode="gray">
          <a:xfrm>
            <a:off x="3750722" y="1719899"/>
            <a:ext cx="259511" cy="191307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  <p:sp>
        <p:nvSpPr>
          <p:cNvPr id="7" name="Star: 5 Points 6">
            <a:extLst>
              <a:ext uri="{FF2B5EF4-FFF2-40B4-BE49-F238E27FC236}">
                <a16:creationId xmlns:a16="http://schemas.microsoft.com/office/drawing/2014/main" id="{B2CB12EC-E3FB-76BD-DA84-765A9FC57541}"/>
              </a:ext>
            </a:extLst>
          </p:cNvPr>
          <p:cNvSpPr/>
          <p:nvPr/>
        </p:nvSpPr>
        <p:spPr bwMode="gray">
          <a:xfrm>
            <a:off x="7011588" y="3511233"/>
            <a:ext cx="259511" cy="191307"/>
          </a:xfrm>
          <a:prstGeom prst="star5">
            <a:avLst/>
          </a:prstGeom>
          <a:ln/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sz="1100" dirty="0"/>
          </a:p>
        </p:txBody>
      </p:sp>
    </p:spTree>
    <p:extLst>
      <p:ext uri="{BB962C8B-B14F-4D97-AF65-F5344CB8AC3E}">
        <p14:creationId xmlns:p14="http://schemas.microsoft.com/office/powerpoint/2010/main" val="626239212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HANGETRACKING" val="true"/>
  <p:tag name="EMPOWERCHARTSPROPERTIES_B_0" val="AAAAAAH//////////wEAAAAAAAAAAAAAACoqIFRoaXMgaXMgYSBMaXRlREIgZmlsZSAqKgcEAP////8FAAAAAQAAAAAAAAAAAAAAAAAAAAAAAAAAAAAAAAAAAAAAAAAAAAAAAAABEQAAAFByb3BlcnR5RG9jdW1lbnRzAg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CAAAAAv//////////AQAAAAAAAAAAAAAAEQAAAFByb3BlcnR5RG9jdW1lbnRzAgAAAAAAAAAFAAAACQAAAF9pZD0kLl9pZAEDAAAAAAADAAAAAQADAAAAIwAAAENvbWJpSW5kZXg9JC5OYW1lICsgJ18nICsgJC5WZXJzaW9uAQQAAAAAAAQAAAABAAQAAAA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P///////wAAAAAAAP////8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BQEBAQEBAQEBAQEBAQEBAQIAAAAAAAAAAwAAAAMAAAAA/////wQADwwAAAAAAAAAAAAAIAD///////////////8AAAD///////////////8DAAAAAwD///////8DAAAAAwD///////8DAAAAAwD///////8DAAAAAwD///////8DAAAAAwD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8BACAA////////////////AAAO////////AwAAAAI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gACAP///////wQAAAACABAACwa6J4Q2xDFGkgvlEQ2zfv4FAAAAAAADAAAAAwADAAAAAQADAAAAAwD///////8DAAUA////////BAAAAAMAEAALHWcpC5M0x0m2W8OxI0yrlgUAAAABAAMAAAAAAAMAAAACAAMAAAAAAAMAAAACAAMAAAAAAP///////wMAAAAAAP///////wMAAAAAAP///////w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QAAAADAAAAAP////8EACwMAAAAAAAAAAAAACAB////////////////AAAA////////////////BAAAAAMA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AQAgAf///////////////wAADv///////wQAAAACAP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/wIAAQEDAAAAAgD///////8aAAZMaW5rZWRTaGFwZXNEYXRhUHJvcGVydHlfMAUAAAAAAAQAAAADAAQAAAABAAMAAQEDAAAAAwD///////8lAAZMaW5rZWRTaGFwZVByZXNlbnRhdGlvblNldHRpbmdzRGF0YV8wBQAAAAEABAAAAAAABAAAAAI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FAAAABAAAAAD/////AgCODgAAAAAAAAAAAAD/////gwCDAAAABV9pZAAQAAAABAa6J4Q2xDFGkgvlEQ2zfv4DRGF0YQAbAAAABExpbmtlZFNoYXBlRGF0YQAFAAAAAAACTmFtZQAZAAAATGlua2VkU2hhcGVzRGF0YVByb3BlcnR5ABBWZXJzaW9uAAAAAAAJTGFzdFdyaXRlAFZbpH2GAQAAAAEA/////8YAxgAAAAVfaWQAEAAAAAQdZykLkzTHSbZbw7EjTKuWA0RhdGEAUwAAAAhQcmVzZW50YXRpb25TY2FubmVkRm9yTGlua2VkU2hhcGVzAAECTnVtYmVyRm9ybWF0U2VwYXJhdG9yTW9kZQAKAAAAQXV0b21hdGljAAACTmFtZQAkAAAATGlua2VkU2hhcGVQcmVzZW50YXRpb25TZXR0aW5nc0RhdGEAEFZlcnNpb24AAAAAAAlMYXN0V3JpdGUAb1ukfYYB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A"/>
  <p:tag name="EMPOWERCHARTSPROPERTIES_SLOT" val="B"/>
  <p:tag name="EMPOWERCHARTSPROPERTIES_LASTWRITEDATE" val="638127419687893411"/>
  <p:tag name="EMPOWERCHARTSPROPERTIES_B_LENGTH" val="24576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HDS" val="True"/>
  <p:tag name="MIO_EKGUID" val="106612b7-7cda-4c66-a943-3c88b56a92d2"/>
  <p:tag name="MIO_UPDATE" val="True"/>
  <p:tag name="MIO_DBID" val="8E7267AE-489F-4B02-8040-8A98451BF141"/>
  <p:tag name="MIO_OBJECTNAME" val="Master Bayer AG 16:9"/>
  <p:tag name="MIO_FALLBACK_LAYOUT" val="11"/>
  <p:tag name="MIO_SHOW_DATE" val="False"/>
  <p:tag name="MIO_SHOW_FOOTER" val="True"/>
  <p:tag name="MIO_SHOW_PAGENUMBER" val="True"/>
  <p:tag name="MIO_AVOID_BLANK_LAYOUT" val="True"/>
  <p:tag name="MIO_CD_LAYOUT_VALID_AREA" val="False"/>
  <p:tag name="MIO_EMBED_FONT" val="False"/>
  <p:tag name="MIO_MATCH_COLOR_SCHEME" val="False"/>
  <p:tag name="MIO_NUMBER_OF_VALID_LAYOUTS" val="18"/>
  <p:tag name="MIO_VERSION" val="01.03.2023 14:18:55"/>
  <p:tag name="MIO_SKIPVERSION" val="01.01.0001 00:00:00"/>
  <p:tag name="MIO_LASTDOWNLOADED" val="14.09.2023 07:26:35.504"/>
  <p:tag name="MIO_CDID" val="cd9a71c7-8ed9-41a1-8303-1a6d1985851a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IO_CD_LOGO_PROTECTION" val="true"/>
</p:tagLst>
</file>

<file path=ppt/theme/theme1.xml><?xml version="1.0" encoding="utf-8"?>
<a:theme xmlns:a="http://schemas.openxmlformats.org/drawingml/2006/main" name="PR_BAG_PPT-master_16-9">
  <a:themeElements>
    <a:clrScheme name="Bayer 2017">
      <a:dk1>
        <a:srgbClr val="000000"/>
      </a:dk1>
      <a:lt1>
        <a:srgbClr val="FFFFFF"/>
      </a:lt1>
      <a:dk2>
        <a:srgbClr val="FF3162"/>
      </a:dk2>
      <a:lt2>
        <a:srgbClr val="624963"/>
      </a:lt2>
      <a:accent1>
        <a:srgbClr val="10384F"/>
      </a:accent1>
      <a:accent2>
        <a:srgbClr val="00BCFF"/>
      </a:accent2>
      <a:accent3>
        <a:srgbClr val="004422"/>
      </a:accent3>
      <a:accent4>
        <a:srgbClr val="89D329"/>
      </a:accent4>
      <a:accent5>
        <a:srgbClr val="443247"/>
      </a:accent5>
      <a:accent6>
        <a:srgbClr val="D30F4B"/>
      </a:accent6>
      <a:hlink>
        <a:srgbClr val="00BCFF"/>
      </a:hlink>
      <a:folHlink>
        <a:srgbClr val="89D329"/>
      </a:folHlink>
    </a:clrScheme>
    <a:fontScheme name="Arial">
      <a:majorFont>
        <a:latin typeface="Arial"/>
        <a:ea typeface="Arial Unicode MS"/>
        <a:cs typeface="Arial"/>
      </a:majorFont>
      <a:minorFont>
        <a:latin typeface="Arial"/>
        <a:ea typeface="Arial Unicode MS"/>
        <a:cs typeface="Arial"/>
      </a:minorFont>
    </a:fontScheme>
    <a:fmtScheme name="Larissa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gray"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6350">
          <a:solidFill>
            <a:schemeClr val="accent1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>
          <a:defRPr dirty="0" err="1"/>
        </a:defPPr>
      </a:lstStyle>
    </a:txDef>
  </a:objectDefaults>
  <a:extraClrSchemeLst/>
  <a:custClrLst>
    <a:custClr name="Raspberry">
      <a:srgbClr val="D30F4B"/>
    </a:custClr>
    <a:custClr name="Fuchsia">
      <a:srgbClr val="FF3162"/>
    </a:custClr>
    <a:custClr name="DarkPurple">
      <a:srgbClr val="443247"/>
    </a:custClr>
    <a:custClr name="MidPurple">
      <a:srgbClr val="624963"/>
    </a:custClr>
    <a:custClr name="DarkBlue">
      <a:srgbClr val="10384F"/>
    </a:custClr>
    <a:custClr name="MidBlue">
      <a:srgbClr val="00617F"/>
    </a:custClr>
    <a:custClr name="Blue">
      <a:srgbClr val="0091DF"/>
    </a:custClr>
    <a:custClr name="BrightBlue">
      <a:srgbClr val="00BCFF"/>
    </a:custClr>
    <a:custClr name="DarkGreen">
      <a:srgbClr val="004422"/>
    </a:custClr>
    <a:custClr name="MidGreen">
      <a:srgbClr val="2B6636"/>
    </a:custClr>
    <a:custClr name="Green">
      <a:srgbClr val="66B512"/>
    </a:custClr>
    <a:custClr name="BrightGreen">
      <a:srgbClr val="89D329"/>
    </a:custClr>
    <a:custClr name="TrafficLightRed">
      <a:srgbClr val="CC0000"/>
    </a:custClr>
    <a:custClr name="TrafficLightYellow">
      <a:srgbClr val="FFCC00"/>
    </a:custClr>
    <a:custClr name="TrafficLightGreen">
      <a:srgbClr val="66B512"/>
    </a:custClr>
  </a:custClrLst>
  <a:extLst>
    <a:ext uri="{05A4C25C-085E-4340-85A3-A5531E510DB2}">
      <thm15:themeFamily xmlns:thm15="http://schemas.microsoft.com/office/thememl/2012/main" name="Default Theme.pptx" id="{275742AA-FB53-4FB4-B0B9-C622A73FFB9F}" vid="{EA228DA1-34FE-43CF-9681-727D34967744}"/>
    </a:ext>
  </a:extLst>
</a:theme>
</file>

<file path=ppt/theme/theme2.xml><?xml version="1.0" encoding="utf-8"?>
<a:theme xmlns:a="http://schemas.openxmlformats.org/drawingml/2006/main" name="Office Theme">
  <a:themeElements>
    <a:clrScheme name="Bayer 2017">
      <a:dk1>
        <a:srgbClr val="000000"/>
      </a:dk1>
      <a:lt1>
        <a:srgbClr val="FFFFFF"/>
      </a:lt1>
      <a:dk2>
        <a:srgbClr val="FF3162"/>
      </a:dk2>
      <a:lt2>
        <a:srgbClr val="624963"/>
      </a:lt2>
      <a:accent1>
        <a:srgbClr val="10384F"/>
      </a:accent1>
      <a:accent2>
        <a:srgbClr val="00BCFF"/>
      </a:accent2>
      <a:accent3>
        <a:srgbClr val="004422"/>
      </a:accent3>
      <a:accent4>
        <a:srgbClr val="89D329"/>
      </a:accent4>
      <a:accent5>
        <a:srgbClr val="443247"/>
      </a:accent5>
      <a:accent6>
        <a:srgbClr val="D30F4B"/>
      </a:accent6>
      <a:hlink>
        <a:srgbClr val="00BCFF"/>
      </a:hlink>
      <a:folHlink>
        <a:srgbClr val="89D329"/>
      </a:folHlink>
    </a:clrScheme>
    <a:fontScheme name="Arial">
      <a:majorFont>
        <a:latin typeface="Arial"/>
        <a:ea typeface="Arial Unicode MS"/>
        <a:cs typeface="Arial"/>
      </a:majorFont>
      <a:minorFont>
        <a:latin typeface="Arial"/>
        <a:ea typeface="Arial Unicode MS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Bayer 2017">
      <a:dk1>
        <a:srgbClr val="000000"/>
      </a:dk1>
      <a:lt1>
        <a:srgbClr val="FFFFFF"/>
      </a:lt1>
      <a:dk2>
        <a:srgbClr val="FF3162"/>
      </a:dk2>
      <a:lt2>
        <a:srgbClr val="624963"/>
      </a:lt2>
      <a:accent1>
        <a:srgbClr val="10384F"/>
      </a:accent1>
      <a:accent2>
        <a:srgbClr val="00BCFF"/>
      </a:accent2>
      <a:accent3>
        <a:srgbClr val="004422"/>
      </a:accent3>
      <a:accent4>
        <a:srgbClr val="89D329"/>
      </a:accent4>
      <a:accent5>
        <a:srgbClr val="443247"/>
      </a:accent5>
      <a:accent6>
        <a:srgbClr val="D30F4B"/>
      </a:accent6>
      <a:hlink>
        <a:srgbClr val="00BCFF"/>
      </a:hlink>
      <a:folHlink>
        <a:srgbClr val="89D329"/>
      </a:folHlink>
    </a:clrScheme>
    <a:fontScheme name="Arial">
      <a:majorFont>
        <a:latin typeface="Arial"/>
        <a:ea typeface="Arial Unicode MS"/>
        <a:cs typeface="Arial"/>
      </a:majorFont>
      <a:minorFont>
        <a:latin typeface="Arial"/>
        <a:ea typeface="Arial Unicode MS"/>
        <a:cs typeface="Arial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Default Theme</Template>
  <TotalTime>493</TotalTime>
  <Words>595</Words>
  <Application>Microsoft Office PowerPoint</Application>
  <PresentationFormat>Custom</PresentationFormat>
  <Paragraphs>93</Paragraphs>
  <Slides>16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1" baseType="lpstr">
      <vt:lpstr>-apple-system</vt:lpstr>
      <vt:lpstr>Arial</vt:lpstr>
      <vt:lpstr>Calibri</vt:lpstr>
      <vt:lpstr>Times New Roman</vt:lpstr>
      <vt:lpstr>PR_BAG_PPT-master_16-9</vt:lpstr>
      <vt:lpstr>SPA and Friends Hands-On Workshop: Chatting with your Data</vt:lpstr>
      <vt:lpstr>Today's Schedule:</vt:lpstr>
      <vt:lpstr>Preamble:</vt:lpstr>
      <vt:lpstr>Overview:</vt:lpstr>
      <vt:lpstr>Overview:</vt:lpstr>
      <vt:lpstr>Today's Mission 🎯</vt:lpstr>
      <vt:lpstr>Sandbox App </vt:lpstr>
      <vt:lpstr>Sandbox App Filtering</vt:lpstr>
      <vt:lpstr>Sandbox App Visualizations</vt:lpstr>
      <vt:lpstr>Exercise: Open Format Exploration</vt:lpstr>
      <vt:lpstr>App Links 🌍</vt:lpstr>
      <vt:lpstr>How Was It?</vt:lpstr>
      <vt:lpstr>Open Discussion 🗣</vt:lpstr>
      <vt:lpstr>Open Discussion 🗣</vt:lpstr>
      <vt:lpstr>Open Discussion 🗣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Kumar</dc:creator>
  <cp:lastModifiedBy>Matthew Kumar</cp:lastModifiedBy>
  <cp:revision>3</cp:revision>
  <cp:lastPrinted>2017-10-23T10:44:12Z</cp:lastPrinted>
  <dcterms:created xsi:type="dcterms:W3CDTF">2023-03-01T14:16:25Z</dcterms:created>
  <dcterms:modified xsi:type="dcterms:W3CDTF">2025-06-10T11:08:25Z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lassLabelPos">
    <vt:lpwstr>836;514;810;514;854;514</vt:lpwstr>
  </property>
  <property fmtid="{D5CDD505-2E9C-101B-9397-08002B2CF9AE}" pid="3" name="MSIP_Label_2c76c141-ac86-40e5-abf2-c6f60e474cee_Enabled">
    <vt:lpwstr>true</vt:lpwstr>
  </property>
  <property fmtid="{D5CDD505-2E9C-101B-9397-08002B2CF9AE}" pid="4" name="MSIP_Label_2c76c141-ac86-40e5-abf2-c6f60e474cee_SetDate">
    <vt:lpwstr>2023-03-01T14:16:36Z</vt:lpwstr>
  </property>
  <property fmtid="{D5CDD505-2E9C-101B-9397-08002B2CF9AE}" pid="5" name="MSIP_Label_2c76c141-ac86-40e5-abf2-c6f60e474cee_Method">
    <vt:lpwstr>Privileged</vt:lpwstr>
  </property>
  <property fmtid="{D5CDD505-2E9C-101B-9397-08002B2CF9AE}" pid="6" name="MSIP_Label_2c76c141-ac86-40e5-abf2-c6f60e474cee_Name">
    <vt:lpwstr>2c76c141-ac86-40e5-abf2-c6f60e474cee</vt:lpwstr>
  </property>
  <property fmtid="{D5CDD505-2E9C-101B-9397-08002B2CF9AE}" pid="7" name="MSIP_Label_2c76c141-ac86-40e5-abf2-c6f60e474cee_SiteId">
    <vt:lpwstr>fcb2b37b-5da0-466b-9b83-0014b67a7c78</vt:lpwstr>
  </property>
  <property fmtid="{D5CDD505-2E9C-101B-9397-08002B2CF9AE}" pid="8" name="MSIP_Label_2c76c141-ac86-40e5-abf2-c6f60e474cee_ActionId">
    <vt:lpwstr>10d1c0e0-4bd9-4423-abbc-9adc82819239</vt:lpwstr>
  </property>
  <property fmtid="{D5CDD505-2E9C-101B-9397-08002B2CF9AE}" pid="9" name="MSIP_Label_2c76c141-ac86-40e5-abf2-c6f60e474cee_ContentBits">
    <vt:lpwstr>2</vt:lpwstr>
  </property>
  <property fmtid="{D5CDD505-2E9C-101B-9397-08002B2CF9AE}" pid="10" name="ClassificationContentMarkingFooterLocations">
    <vt:lpwstr>PR_BAG_PPT-master_16-9:9</vt:lpwstr>
  </property>
  <property fmtid="{D5CDD505-2E9C-101B-9397-08002B2CF9AE}" pid="11" name="ClassificationContentMarkingFooterText">
    <vt:lpwstr>RESTRICTED</vt:lpwstr>
  </property>
</Properties>
</file>

<file path=docProps/thumbnail.jpeg>
</file>